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67" r:id="rId2"/>
    <p:sldId id="269" r:id="rId3"/>
    <p:sldId id="270" r:id="rId4"/>
    <p:sldId id="274" r:id="rId5"/>
    <p:sldId id="271" r:id="rId6"/>
    <p:sldId id="275" r:id="rId7"/>
    <p:sldId id="272" r:id="rId8"/>
    <p:sldId id="276" r:id="rId9"/>
    <p:sldId id="273" r:id="rId10"/>
    <p:sldId id="277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>
        <p:scale>
          <a:sx n="60" d="100"/>
          <a:sy n="60" d="100"/>
        </p:scale>
        <p:origin x="4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97E0307-B85C-446A-8EF0-0407D435D787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29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9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B647B1BF-4039-460D-A637-65428CBD720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4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A00F7B-89C5-4DF7-A309-6263220147D4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8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8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3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52CC-F3D9-41D4-BCE4-C208E61A3F31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4142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7ECC86-1672-4627-AEFE-EC5485C73905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5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9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84601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0EF52CC-F3D9-41D4-BCE4-C208E61A3F31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4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9244" y="2591292"/>
            <a:ext cx="6998099" cy="1698171"/>
          </a:xfrm>
        </p:spPr>
        <p:txBody>
          <a:bodyPr>
            <a:noAutofit/>
          </a:bodyPr>
          <a:lstStyle/>
          <a:p>
            <a:pPr algn="ctr"/>
            <a:r>
              <a:rPr lang="es-E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Instructivo para importar formularios </a:t>
            </a:r>
            <a:r>
              <a:rPr lang="es-ES" sz="4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deL</a:t>
            </a:r>
            <a:r>
              <a:rPr lang="es-E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CVAR </a:t>
            </a:r>
            <a:r>
              <a:rPr lang="es-ES" sz="4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aL</a:t>
            </a:r>
            <a:r>
              <a:rPr lang="es-E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s-ES" sz="4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sigeva_UM</a:t>
            </a:r>
            <a:r>
              <a:rPr lang="es-ES" sz="6000" dirty="0">
                <a:solidFill>
                  <a:schemeClr val="bg1"/>
                </a:solidFill>
                <a:latin typeface="Copperplate Gothic Bold" pitchFamily="34" charset="0"/>
              </a:rPr>
              <a:t/>
            </a:r>
            <a:br>
              <a:rPr lang="es-ES" sz="6000" dirty="0">
                <a:solidFill>
                  <a:schemeClr val="bg1"/>
                </a:solidFill>
                <a:latin typeface="Copperplate Gothic Bold" pitchFamily="34" charset="0"/>
              </a:rPr>
            </a:br>
            <a:endParaRPr lang="es-AR" sz="2400" u="sng" dirty="0">
              <a:solidFill>
                <a:schemeClr val="bg2">
                  <a:lumMod val="25000"/>
                </a:schemeClr>
              </a:solidFill>
              <a:latin typeface="Copperplate Gothic Bold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 txBox="1">
            <a:spLocks/>
          </p:cNvSpPr>
          <p:nvPr/>
        </p:nvSpPr>
        <p:spPr>
          <a:xfrm>
            <a:off x="-35450" y="2591292"/>
            <a:ext cx="3601937" cy="1331143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 defTabSz="914400"/>
            <a:r>
              <a:rPr lang="es-ES" sz="3200" b="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SECRETARÍA DE CIENCIA Y TECNOLOGÍA</a:t>
            </a:r>
            <a:endParaRPr lang="es-AR" sz="1600" b="0" u="sng" dirty="0">
              <a:solidFill>
                <a:schemeClr val="bg2">
                  <a:lumMod val="10000"/>
                </a:schemeClr>
              </a:solidFill>
              <a:latin typeface="Copperplate Gothic Bold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D1ABEFF-A7D1-4334-A2CF-366ED98DF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17" y="1229652"/>
            <a:ext cx="1397602" cy="77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1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65414" y="763481"/>
            <a:ext cx="6874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4: IMPORTAR FORMULARIOS AL SIGEVA_UM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7"/>
          <a:stretch/>
        </p:blipFill>
        <p:spPr>
          <a:xfrm>
            <a:off x="407006" y="1315453"/>
            <a:ext cx="11377989" cy="4235116"/>
          </a:xfrm>
        </p:spPr>
      </p:pic>
    </p:spTree>
    <p:extLst>
      <p:ext uri="{BB962C8B-B14F-4D97-AF65-F5344CB8AC3E}">
        <p14:creationId xmlns:p14="http://schemas.microsoft.com/office/powerpoint/2010/main" val="26055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488" y="2880048"/>
            <a:ext cx="8625512" cy="1698171"/>
          </a:xfrm>
        </p:spPr>
        <p:txBody>
          <a:bodyPr>
            <a:no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  <a:t>CONTACTO</a:t>
            </a:r>
            <a:r>
              <a:rPr lang="es-ES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  <a:br>
              <a:rPr lang="es-ES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s-ES" sz="3600" dirty="0">
                <a:solidFill>
                  <a:schemeClr val="bg1"/>
                </a:solidFill>
                <a:latin typeface="Calibri" panose="020F0502020204030204" pitchFamily="34" charset="0"/>
              </a:rPr>
              <a:t>SECYTMESADEAYUDA@UNIMORON.EDU.AR</a:t>
            </a:r>
            <a: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s-ES" sz="4400" dirty="0">
                <a:solidFill>
                  <a:schemeClr val="bg1"/>
                </a:solidFill>
                <a:latin typeface="Calibri" panose="020F0502020204030204" pitchFamily="34" charset="0"/>
              </a:rPr>
              <a:t>(011) 5627-2000 INT: 750</a:t>
            </a:r>
            <a:endParaRPr lang="es-AR" sz="2400" u="sng" dirty="0">
              <a:solidFill>
                <a:schemeClr val="bg2">
                  <a:lumMod val="25000"/>
                </a:schemeClr>
              </a:solidFill>
              <a:latin typeface="Copperplate Gothic Bold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374EC5AD-3FEF-47E9-BC79-A37288478886}"/>
              </a:ext>
            </a:extLst>
          </p:cNvPr>
          <p:cNvSpPr txBox="1">
            <a:spLocks/>
          </p:cNvSpPr>
          <p:nvPr/>
        </p:nvSpPr>
        <p:spPr>
          <a:xfrm>
            <a:off x="-35450" y="2591292"/>
            <a:ext cx="3601937" cy="1331143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 defTabSz="914400"/>
            <a:r>
              <a:rPr lang="es-ES" sz="3200" b="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SECRETARÍA DE CIENCIA Y TECNOLOGÍA</a:t>
            </a:r>
            <a:endParaRPr lang="es-AR" sz="1600" b="0" u="sng" dirty="0">
              <a:solidFill>
                <a:schemeClr val="bg2">
                  <a:lumMod val="10000"/>
                </a:schemeClr>
              </a:solidFill>
              <a:latin typeface="Copperplate Gothic Bold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D1ABEFF-A7D1-4334-A2CF-366ED98DF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17" y="1229652"/>
            <a:ext cx="1397602" cy="77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57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5414" y="1443839"/>
            <a:ext cx="10287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Esta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funcionalidad está diseñada para evitar varias cargas de la misma información, muchas veces requerida por distintas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instituciones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El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proceso de sincronización está conformado por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cuatro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etapas</a:t>
            </a:r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: </a:t>
            </a:r>
            <a:endParaRPr lang="es-AR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1. compartir formularios del </a:t>
            </a:r>
            <a:r>
              <a:rPr lang="es-AR" b="1" dirty="0" err="1" smtClean="0">
                <a:solidFill>
                  <a:schemeClr val="bg2">
                    <a:lumMod val="10000"/>
                  </a:schemeClr>
                </a:solidFill>
              </a:rPr>
              <a:t>CVar</a:t>
            </a:r>
            <a:endParaRPr lang="es-AR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2. importar formularios al SIGEVA_CONICET</a:t>
            </a:r>
          </a:p>
          <a:p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3. compartir formularios del SIGEVA_CONICET</a:t>
            </a:r>
          </a:p>
          <a:p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4. importar formularios al SIGEVA_UM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Esta sincronización sólo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puede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ser realizada por el/la usuario/a usando su contraseña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No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es posible importar todos los formularios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simultáneamente,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debe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hacerse uno a la vez</a:t>
            </a:r>
          </a:p>
          <a:p>
            <a:pPr marL="285750" indent="-285750">
              <a:buFontTx/>
              <a:buChar char="-"/>
            </a:pP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Luego de cada modificación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nueva carga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de datos en alguno de los sistemas deberá volver a realizar el proceso de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importación</a:t>
            </a:r>
          </a:p>
          <a:p>
            <a:pPr marL="285750" indent="-285750">
              <a:buFontTx/>
              <a:buChar char="-"/>
            </a:pP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El </a:t>
            </a:r>
            <a:r>
              <a:rPr lang="es-AR" b="1" dirty="0">
                <a:solidFill>
                  <a:schemeClr val="bg2">
                    <a:lumMod val="10000"/>
                  </a:schemeClr>
                </a:solidFill>
              </a:rPr>
              <a:t>proceso de sincronización NO es </a:t>
            </a:r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automático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252356" y="812466"/>
            <a:ext cx="1513115" cy="379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ATENCIÓN!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16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5414" y="1443839"/>
            <a:ext cx="10287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Ingrese a http://cvar.sicytar.mincyt.gob.ar/auth/index.jsp</a:t>
            </a:r>
          </a:p>
          <a:p>
            <a:pPr marL="285750" indent="-285750">
              <a:buFontTx/>
              <a:buChar char="-"/>
            </a:pP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En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la solapa “Principal”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el link “Compartir formularios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”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Una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vez situado en la pantalla de compartir formularios, en el campo Institución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seleccione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“CONICET”, en el campo Contraseña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ingrese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una nueva contraseña y en el campo </a:t>
            </a: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Confirmar contraseña confirmar la contraseña ingresada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anteriormente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Para finalizar,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botón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Compartir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Esta contraseña le será requerida luego cuando desde CVAR quiera importar los datos. Se trata de una contraseña específica para este proceso, no es su contraseña de ingreso a ninguno de los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Sistemas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65414" y="763481"/>
            <a:ext cx="6144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1: COMPARTIR FORMULARIOS DEL CVAR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4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65414" y="763481"/>
            <a:ext cx="6144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1: COMPARTIR FORMULARIOS DEL CVAR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888" y="1552136"/>
            <a:ext cx="9488224" cy="4667901"/>
          </a:xfrm>
        </p:spPr>
      </p:pic>
    </p:spTree>
    <p:extLst>
      <p:ext uri="{BB962C8B-B14F-4D97-AF65-F5344CB8AC3E}">
        <p14:creationId xmlns:p14="http://schemas.microsoft.com/office/powerpoint/2010/main" val="145009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5414" y="1443839"/>
            <a:ext cx="10287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Ingrese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https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://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si.conicet.gov.ar/cas/login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Diríjase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al link de “producción científica” (por ejemplo, se puede importar informaciones de todas las solapas con excepción de los datos personales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el botón Importar correspondiente a la tabla resumen de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Artículos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la pantalla de importación debe seleccionar “</a:t>
            </a:r>
            <a:r>
              <a:rPr lang="es-AR" dirty="0" err="1">
                <a:solidFill>
                  <a:schemeClr val="bg2">
                    <a:lumMod val="10000"/>
                  </a:schemeClr>
                </a:solidFill>
              </a:rPr>
              <a:t>CVar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” en el campo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Institución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campo Contraseña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introduzca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la contraseña que definió en el paso anterior y luego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botón Importar. El Sistema navegará hacia la pantalla anterior con los registros de artículos cargados</a:t>
            </a: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65414" y="763481"/>
            <a:ext cx="6144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2: IMPORTAR FORMULARIOS AL SIGEVA_CONICET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65414" y="763481"/>
            <a:ext cx="6144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2: IMPORTAR FORMULARIOS AL SIGEVA_CONICET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Marcador de contenido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37"/>
          <a:stretch/>
        </p:blipFill>
        <p:spPr>
          <a:xfrm>
            <a:off x="2075180" y="1132813"/>
            <a:ext cx="8041641" cy="5492273"/>
          </a:xfrm>
        </p:spPr>
      </p:pic>
    </p:spTree>
    <p:extLst>
      <p:ext uri="{BB962C8B-B14F-4D97-AF65-F5344CB8AC3E}">
        <p14:creationId xmlns:p14="http://schemas.microsoft.com/office/powerpoint/2010/main" val="357703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5414" y="1443839"/>
            <a:ext cx="10287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Ingrese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https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://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si.conicet.gov.ar/cas/login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la solapa “Principal”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el link “Compartir formularios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”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Una vez situado en la pantalla de compartir formularios, en el campo Institución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seleccione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“Universidad de Morón”, en el campo Contraseña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ingrese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una nueva contraseña y en el campo Confirmar contraseña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confirme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la contraseña ingresada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anteriormente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Para finalizar,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botón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Compartir</a:t>
            </a:r>
            <a:endParaRPr lang="es-A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65414" y="763481"/>
            <a:ext cx="6874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3: COMPARTIR FORMULARIOS DEL SIGEVA_CONICET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8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65414" y="763481"/>
            <a:ext cx="6874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3: COMPARTIR FORMULARIOS DEL SIGEVA_CONICET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1" b="8324"/>
          <a:stretch/>
        </p:blipFill>
        <p:spPr>
          <a:xfrm>
            <a:off x="1429752" y="1267326"/>
            <a:ext cx="9332497" cy="5303088"/>
          </a:xfrm>
        </p:spPr>
      </p:pic>
    </p:spTree>
    <p:extLst>
      <p:ext uri="{BB962C8B-B14F-4D97-AF65-F5344CB8AC3E}">
        <p14:creationId xmlns:p14="http://schemas.microsoft.com/office/powerpoint/2010/main" val="58111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5414" y="1443839"/>
            <a:ext cx="10287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Ingrese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a https://um.sigeva.gob.ar/auth/index.jsp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Diríjase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al link de “formación académica” y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el botón Importar correspondiente a la tabla resumen de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Artículos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la pantalla de importación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seleccione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“CONICET” en el campo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Institución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campo Contraseña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introduzca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la contraseña que definió en el paso anterior y luego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cliquee </a:t>
            </a: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en el botón </a:t>
            </a:r>
            <a:r>
              <a:rPr lang="es-AR" dirty="0" smtClean="0">
                <a:solidFill>
                  <a:schemeClr val="bg2">
                    <a:lumMod val="10000"/>
                  </a:schemeClr>
                </a:solidFill>
              </a:rPr>
              <a:t>Importar</a:t>
            </a: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s-AR" dirty="0">
                <a:solidFill>
                  <a:schemeClr val="bg2">
                    <a:lumMod val="10000"/>
                  </a:schemeClr>
                </a:solidFill>
              </a:rPr>
              <a:t>El Sistema navegará hacia la pantalla anterior con los registros de artículos cargados</a:t>
            </a: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es-AR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65414" y="763481"/>
            <a:ext cx="6874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chemeClr val="bg2">
                    <a:lumMod val="10000"/>
                  </a:schemeClr>
                </a:solidFill>
              </a:rPr>
              <a:t>ETAPA 4: IMPORTAR FORMULARIOS AL SIGEVA_UM</a:t>
            </a:r>
            <a:endParaRPr lang="es-A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88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Personalizado 1">
      <a:dk1>
        <a:srgbClr val="0070C0"/>
      </a:dk1>
      <a:lt1>
        <a:sysClr val="window" lastClr="FFFFFF"/>
      </a:lt1>
      <a:dk2>
        <a:srgbClr val="7096D2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432</Words>
  <Application>Microsoft Office PowerPoint</Application>
  <PresentationFormat>Panorámica</PresentationFormat>
  <Paragraphs>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Calibri</vt:lpstr>
      <vt:lpstr>Copperplate Gothic Bold</vt:lpstr>
      <vt:lpstr>Trebuchet MS</vt:lpstr>
      <vt:lpstr>Wingdings</vt:lpstr>
      <vt:lpstr>Wingdings 2</vt:lpstr>
      <vt:lpstr>Opulento</vt:lpstr>
      <vt:lpstr>Instructivo para importar formularios deL CVAR aL sigeva_UM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CONTACTO:  SECYTMESADEAYUDA@UNIMORON.EDU.AR  (011) 5627-2000 INT: 750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Amanda Leal</dc:creator>
  <cp:lastModifiedBy>RODRIGO VICTOR JIMENO</cp:lastModifiedBy>
  <cp:revision>21</cp:revision>
  <dcterms:created xsi:type="dcterms:W3CDTF">2021-10-21T14:28:36Z</dcterms:created>
  <dcterms:modified xsi:type="dcterms:W3CDTF">2021-10-25T17:59:50Z</dcterms:modified>
</cp:coreProperties>
</file>