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9" r:id="rId1"/>
  </p:sldMasterIdLst>
  <p:notesMasterIdLst>
    <p:notesMasterId r:id="rId12"/>
  </p:notesMasterIdLst>
  <p:sldIdLst>
    <p:sldId id="256" r:id="rId2"/>
    <p:sldId id="501" r:id="rId3"/>
    <p:sldId id="502" r:id="rId4"/>
    <p:sldId id="503" r:id="rId5"/>
    <p:sldId id="504" r:id="rId6"/>
    <p:sldId id="505" r:id="rId7"/>
    <p:sldId id="508" r:id="rId8"/>
    <p:sldId id="506" r:id="rId9"/>
    <p:sldId id="507" r:id="rId10"/>
    <p:sldId id="318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5886D970-5262-47C8-AEE4-56603149D7AB}">
          <p14:sldIdLst>
            <p14:sldId id="256"/>
            <p14:sldId id="501"/>
            <p14:sldId id="502"/>
            <p14:sldId id="503"/>
            <p14:sldId id="504"/>
            <p14:sldId id="505"/>
            <p14:sldId id="508"/>
            <p14:sldId id="506"/>
            <p14:sldId id="507"/>
            <p14:sldId id="31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366" userDrawn="1">
          <p15:clr>
            <a:srgbClr val="A4A3A4"/>
          </p15:clr>
        </p15:guide>
        <p15:guide id="2" pos="2706" userDrawn="1">
          <p15:clr>
            <a:srgbClr val="A4A3A4"/>
          </p15:clr>
        </p15:guide>
        <p15:guide id="3" pos="4656" userDrawn="1">
          <p15:clr>
            <a:srgbClr val="A4A3A4"/>
          </p15:clr>
        </p15:guide>
        <p15:guide id="4" orient="horz" pos="2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ito" initials="t" lastIdx="1" clrIdx="0">
    <p:extLst>
      <p:ext uri="{19B8F6BF-5375-455C-9EA6-DF929625EA0E}">
        <p15:presenceInfo xmlns:p15="http://schemas.microsoft.com/office/powerpoint/2012/main" userId="tit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5E8E"/>
    <a:srgbClr val="39CD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660B408-B3CF-4A94-85FC-2B1E0A45F4A2}" styleName="Estilo oscuro 2 - Énfasis 1/Énfasi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Estilo medio 4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732"/>
      </p:cViewPr>
      <p:guideLst>
        <p:guide orient="horz" pos="1366"/>
        <p:guide pos="2706"/>
        <p:guide pos="4656"/>
        <p:guide orient="horz" pos="2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20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B9910E-B8D9-4851-97EB-668B416BA532}" type="datetimeFigureOut">
              <a:rPr lang="es-AR" smtClean="0"/>
              <a:t>26/10/2021</a:t>
            </a:fld>
            <a:endParaRPr lang="es-A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7827F7-5145-40A0-B239-DCC8D7778F2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04736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flipH="1">
            <a:off x="3556000" y="0"/>
            <a:ext cx="8636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16200000">
            <a:off x="127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ctrTitle"/>
          </p:nvPr>
        </p:nvSpPr>
        <p:spPr>
          <a:xfrm>
            <a:off x="4489157" y="533400"/>
            <a:ext cx="68072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25" name="24 Subtítulo"/>
          <p:cNvSpPr>
            <a:spLocks noGrp="1"/>
          </p:cNvSpPr>
          <p:nvPr>
            <p:ph type="subTitle" idx="1"/>
          </p:nvPr>
        </p:nvSpPr>
        <p:spPr>
          <a:xfrm>
            <a:off x="4472589" y="3539864"/>
            <a:ext cx="6819704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31" name="30 Marcador de fecha"/>
          <p:cNvSpPr>
            <a:spLocks noGrp="1"/>
          </p:cNvSpPr>
          <p:nvPr>
            <p:ph type="dt" sz="half" idx="10"/>
          </p:nvPr>
        </p:nvSpPr>
        <p:spPr>
          <a:xfrm>
            <a:off x="7828299" y="6557946"/>
            <a:ext cx="2669952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97E0307-B85C-446A-8EF0-0407D435D787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759200" y="6557946"/>
            <a:ext cx="3903629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0507845" y="6556248"/>
            <a:ext cx="784448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D22F896-40B5-4ADD-8801-0D06FADFA095}" type="slidenum">
              <a:rPr lang="en-US" smtClean="0"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FE2CC-454D-4466-AC55-B86DA0A87BAE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737600" y="274956"/>
            <a:ext cx="2032000" cy="5851525"/>
          </a:xfrm>
        </p:spPr>
        <p:txBody>
          <a:bodyPr vert="eaVert" anchor="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43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5657088" y="6557946"/>
            <a:ext cx="2669952" cy="226902"/>
          </a:xfrm>
        </p:spPr>
        <p:txBody>
          <a:bodyPr/>
          <a:lstStyle/>
          <a:p>
            <a:fld id="{B647B1BF-4039-460D-A637-65428CBD720E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09600" y="6556248"/>
            <a:ext cx="4876800" cy="2286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39328" y="6553200"/>
            <a:ext cx="784448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D22F896-40B5-4ADD-8801-0D06FADFA095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9ACE-9343-4EBE-B5CA-AEA240A1DC53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22400" y="2821838"/>
            <a:ext cx="8340651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422400" y="1905001"/>
            <a:ext cx="8340651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298984" y="6556810"/>
            <a:ext cx="2669952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9A00F7B-89C5-4DF7-A309-6263220147D4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313811" y="6556810"/>
            <a:ext cx="38608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978603" y="6555112"/>
            <a:ext cx="784448" cy="228600"/>
          </a:xfrm>
        </p:spPr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469392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571744" y="1600201"/>
            <a:ext cx="469392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95DE-FD64-4606-AE61-EC1136867CC6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5867400"/>
            <a:ext cx="469392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5571744" y="5867400"/>
            <a:ext cx="469392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9600" y="1711840"/>
            <a:ext cx="469392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571744" y="1711840"/>
            <a:ext cx="469392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0BBD-30FE-4CF1-900A-0C45149F8AF8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F52CC-F3D9-41D4-BCE4-C208E61A3F31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77ECC86-1672-4627-AEFE-EC5485C73905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786384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497416"/>
            <a:ext cx="786384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609600" y="2133600"/>
            <a:ext cx="9652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CB01F-D966-4C62-B900-0BE008A90C98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rot="21240000">
            <a:off x="797292" y="1004669"/>
            <a:ext cx="5759369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 rot="21420000">
            <a:off x="795609" y="998817"/>
            <a:ext cx="5759369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185464" y="1143000"/>
            <a:ext cx="4572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7185464" y="3283634"/>
            <a:ext cx="4572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A0EA-7DC7-4964-BB97-B173EF3B859A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9 Marcador de posición de imagen"/>
          <p:cNvSpPr>
            <a:spLocks noGrp="1"/>
          </p:cNvSpPr>
          <p:nvPr>
            <p:ph type="pic" idx="1"/>
          </p:nvPr>
        </p:nvSpPr>
        <p:spPr>
          <a:xfrm>
            <a:off x="884909" y="1041002"/>
            <a:ext cx="560832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/>
              <a:t>Haga clic en el icono para agregar una imagen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 flipH="1">
            <a:off x="10871200" y="0"/>
            <a:ext cx="13208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Marcador de título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2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1" name="30 Marcador de texto"/>
          <p:cNvSpPr>
            <a:spLocks noGrp="1"/>
          </p:cNvSpPr>
          <p:nvPr>
            <p:ph type="body" idx="1"/>
          </p:nvPr>
        </p:nvSpPr>
        <p:spPr>
          <a:xfrm>
            <a:off x="609600" y="1609416"/>
            <a:ext cx="9652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27" name="26 Marcador de fecha"/>
          <p:cNvSpPr>
            <a:spLocks noGrp="1"/>
          </p:cNvSpPr>
          <p:nvPr>
            <p:ph type="dt" sz="half" idx="2"/>
          </p:nvPr>
        </p:nvSpPr>
        <p:spPr>
          <a:xfrm>
            <a:off x="5661248" y="6557946"/>
            <a:ext cx="2669952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30EF52CC-F3D9-41D4-BCE4-C208E61A3F31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557946"/>
            <a:ext cx="48768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335264" y="6556248"/>
            <a:ext cx="784448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D22F896-40B5-4ADD-8801-0D06FADFA095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4EC5AD-3FEF-47E9-BC79-A372884788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1817" y="10871"/>
            <a:ext cx="8174142" cy="3955867"/>
          </a:xfrm>
        </p:spPr>
        <p:txBody>
          <a:bodyPr>
            <a:noAutofit/>
          </a:bodyPr>
          <a:lstStyle/>
          <a:p>
            <a:pPr algn="ctr"/>
            <a:r>
              <a:rPr lang="es-ES" sz="6000" b="1" dirty="0">
                <a:solidFill>
                  <a:schemeClr val="bg1"/>
                </a:solidFill>
                <a:latin typeface="Copperplate Gothic Bold" pitchFamily="34" charset="0"/>
              </a:rPr>
              <a:t>SECRETARÍA DE CIENCIA Y TECNOLOGÍA</a:t>
            </a:r>
            <a:r>
              <a:rPr lang="es-ES" sz="6000" dirty="0">
                <a:solidFill>
                  <a:schemeClr val="bg1"/>
                </a:solidFill>
                <a:latin typeface="Copperplate Gothic Bold" pitchFamily="34" charset="0"/>
              </a:rPr>
              <a:t/>
            </a:r>
            <a:br>
              <a:rPr lang="es-ES" sz="6000" dirty="0">
                <a:solidFill>
                  <a:schemeClr val="bg1"/>
                </a:solidFill>
                <a:latin typeface="Copperplate Gothic Bold" pitchFamily="34" charset="0"/>
              </a:rPr>
            </a:br>
            <a:endParaRPr lang="es-AR" dirty="0">
              <a:solidFill>
                <a:schemeClr val="bg1"/>
              </a:solidFill>
              <a:latin typeface="Copperplate Gothic Bold" pitchFamily="34" charset="0"/>
            </a:endParaRPr>
          </a:p>
        </p:txBody>
      </p:sp>
      <p:grpSp>
        <p:nvGrpSpPr>
          <p:cNvPr id="3" name="Grupo 2">
            <a:extLst>
              <a:ext uri="{FF2B5EF4-FFF2-40B4-BE49-F238E27FC236}">
                <a16:creationId xmlns:a16="http://schemas.microsoft.com/office/drawing/2014/main" id="{B7FF1BBF-52DC-4D0C-8DD1-27246D054FCA}"/>
              </a:ext>
            </a:extLst>
          </p:cNvPr>
          <p:cNvGrpSpPr/>
          <p:nvPr/>
        </p:nvGrpSpPr>
        <p:grpSpPr>
          <a:xfrm>
            <a:off x="224513" y="704272"/>
            <a:ext cx="3009058" cy="1738930"/>
            <a:chOff x="964205" y="3567370"/>
            <a:chExt cx="1790700" cy="948055"/>
          </a:xfrm>
        </p:grpSpPr>
        <p:sp>
          <p:nvSpPr>
            <p:cNvPr id="6" name="Freeform 18">
              <a:extLst>
                <a:ext uri="{FF2B5EF4-FFF2-40B4-BE49-F238E27FC236}">
                  <a16:creationId xmlns:a16="http://schemas.microsoft.com/office/drawing/2014/main" id="{CFF25356-81A0-4905-92CC-EF868E4DCB61}"/>
                </a:ext>
              </a:extLst>
            </p:cNvPr>
            <p:cNvSpPr>
              <a:spLocks/>
            </p:cNvSpPr>
            <p:nvPr/>
          </p:nvSpPr>
          <p:spPr bwMode="auto">
            <a:xfrm>
              <a:off x="1096920" y="3567370"/>
              <a:ext cx="1530985" cy="770890"/>
            </a:xfrm>
            <a:custGeom>
              <a:avLst/>
              <a:gdLst>
                <a:gd name="T0" fmla="*/ 2395 w 2411"/>
                <a:gd name="T1" fmla="*/ 1138 h 1204"/>
                <a:gd name="T2" fmla="*/ 2373 w 2411"/>
                <a:gd name="T3" fmla="*/ 1130 h 1204"/>
                <a:gd name="T4" fmla="*/ 2362 w 2411"/>
                <a:gd name="T5" fmla="*/ 1118 h 1204"/>
                <a:gd name="T6" fmla="*/ 2357 w 2411"/>
                <a:gd name="T7" fmla="*/ 1094 h 1204"/>
                <a:gd name="T8" fmla="*/ 2356 w 2411"/>
                <a:gd name="T9" fmla="*/ 285 h 1204"/>
                <a:gd name="T10" fmla="*/ 2358 w 2411"/>
                <a:gd name="T11" fmla="*/ 56 h 1204"/>
                <a:gd name="T12" fmla="*/ 2365 w 2411"/>
                <a:gd name="T13" fmla="*/ 42 h 1204"/>
                <a:gd name="T14" fmla="*/ 2383 w 2411"/>
                <a:gd name="T15" fmla="*/ 32 h 1204"/>
                <a:gd name="T16" fmla="*/ 2403 w 2411"/>
                <a:gd name="T17" fmla="*/ 0 h 1204"/>
                <a:gd name="T18" fmla="*/ 2016 w 2411"/>
                <a:gd name="T19" fmla="*/ 30 h 1204"/>
                <a:gd name="T20" fmla="*/ 2044 w 2411"/>
                <a:gd name="T21" fmla="*/ 34 h 1204"/>
                <a:gd name="T22" fmla="*/ 2058 w 2411"/>
                <a:gd name="T23" fmla="*/ 47 h 1204"/>
                <a:gd name="T24" fmla="*/ 2055 w 2411"/>
                <a:gd name="T25" fmla="*/ 76 h 1204"/>
                <a:gd name="T26" fmla="*/ 2052 w 2411"/>
                <a:gd name="T27" fmla="*/ 85 h 1204"/>
                <a:gd name="T28" fmla="*/ 1604 w 2411"/>
                <a:gd name="T29" fmla="*/ 285 h 1204"/>
                <a:gd name="T30" fmla="*/ 1526 w 2411"/>
                <a:gd name="T31" fmla="*/ 82 h 1204"/>
                <a:gd name="T32" fmla="*/ 1525 w 2411"/>
                <a:gd name="T33" fmla="*/ 75 h 1204"/>
                <a:gd name="T34" fmla="*/ 1524 w 2411"/>
                <a:gd name="T35" fmla="*/ 58 h 1204"/>
                <a:gd name="T36" fmla="*/ 1547 w 2411"/>
                <a:gd name="T37" fmla="*/ 37 h 1204"/>
                <a:gd name="T38" fmla="*/ 1576 w 2411"/>
                <a:gd name="T39" fmla="*/ 30 h 1204"/>
                <a:gd name="T40" fmla="*/ 1173 w 2411"/>
                <a:gd name="T41" fmla="*/ 0 h 1204"/>
                <a:gd name="T42" fmla="*/ 1191 w 2411"/>
                <a:gd name="T43" fmla="*/ 32 h 1204"/>
                <a:gd name="T44" fmla="*/ 1209 w 2411"/>
                <a:gd name="T45" fmla="*/ 42 h 1204"/>
                <a:gd name="T46" fmla="*/ 1218 w 2411"/>
                <a:gd name="T47" fmla="*/ 60 h 1204"/>
                <a:gd name="T48" fmla="*/ 1217 w 2411"/>
                <a:gd name="T49" fmla="*/ 1092 h 1204"/>
                <a:gd name="T50" fmla="*/ 1212 w 2411"/>
                <a:gd name="T51" fmla="*/ 1114 h 1204"/>
                <a:gd name="T52" fmla="*/ 1201 w 2411"/>
                <a:gd name="T53" fmla="*/ 1127 h 1204"/>
                <a:gd name="T54" fmla="*/ 1178 w 2411"/>
                <a:gd name="T55" fmla="*/ 1137 h 1204"/>
                <a:gd name="T56" fmla="*/ 1162 w 2411"/>
                <a:gd name="T57" fmla="*/ 1173 h 1204"/>
                <a:gd name="T58" fmla="*/ 1462 w 2411"/>
                <a:gd name="T59" fmla="*/ 1141 h 1204"/>
                <a:gd name="T60" fmla="*/ 1433 w 2411"/>
                <a:gd name="T61" fmla="*/ 1133 h 1204"/>
                <a:gd name="T62" fmla="*/ 1416 w 2411"/>
                <a:gd name="T63" fmla="*/ 1122 h 1204"/>
                <a:gd name="T64" fmla="*/ 1408 w 2411"/>
                <a:gd name="T65" fmla="*/ 1104 h 1204"/>
                <a:gd name="T66" fmla="*/ 1405 w 2411"/>
                <a:gd name="T67" fmla="*/ 1077 h 1204"/>
                <a:gd name="T68" fmla="*/ 1757 w 2411"/>
                <a:gd name="T69" fmla="*/ 1162 h 1204"/>
                <a:gd name="T70" fmla="*/ 1960 w 2411"/>
                <a:gd name="T71" fmla="*/ 746 h 1204"/>
                <a:gd name="T72" fmla="*/ 2148 w 2411"/>
                <a:gd name="T73" fmla="*/ 1077 h 1204"/>
                <a:gd name="T74" fmla="*/ 2144 w 2411"/>
                <a:gd name="T75" fmla="*/ 1103 h 1204"/>
                <a:gd name="T76" fmla="*/ 2135 w 2411"/>
                <a:gd name="T77" fmla="*/ 1121 h 1204"/>
                <a:gd name="T78" fmla="*/ 2116 w 2411"/>
                <a:gd name="T79" fmla="*/ 1133 h 1204"/>
                <a:gd name="T80" fmla="*/ 2088 w 2411"/>
                <a:gd name="T81" fmla="*/ 1141 h 1204"/>
                <a:gd name="T82" fmla="*/ 2410 w 2411"/>
                <a:gd name="T83" fmla="*/ 1173 h 1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411" h="1204">
                  <a:moveTo>
                    <a:pt x="2410" y="1141"/>
                  </a:moveTo>
                  <a:lnTo>
                    <a:pt x="2395" y="1138"/>
                  </a:lnTo>
                  <a:lnTo>
                    <a:pt x="2382" y="1134"/>
                  </a:lnTo>
                  <a:lnTo>
                    <a:pt x="2373" y="1130"/>
                  </a:lnTo>
                  <a:lnTo>
                    <a:pt x="2367" y="1125"/>
                  </a:lnTo>
                  <a:lnTo>
                    <a:pt x="2362" y="1118"/>
                  </a:lnTo>
                  <a:lnTo>
                    <a:pt x="2359" y="1108"/>
                  </a:lnTo>
                  <a:lnTo>
                    <a:pt x="2357" y="1094"/>
                  </a:lnTo>
                  <a:lnTo>
                    <a:pt x="2356" y="1077"/>
                  </a:lnTo>
                  <a:lnTo>
                    <a:pt x="2356" y="285"/>
                  </a:lnTo>
                  <a:lnTo>
                    <a:pt x="2356" y="80"/>
                  </a:lnTo>
                  <a:lnTo>
                    <a:pt x="2358" y="56"/>
                  </a:lnTo>
                  <a:lnTo>
                    <a:pt x="2361" y="48"/>
                  </a:lnTo>
                  <a:lnTo>
                    <a:pt x="2365" y="42"/>
                  </a:lnTo>
                  <a:lnTo>
                    <a:pt x="2371" y="35"/>
                  </a:lnTo>
                  <a:lnTo>
                    <a:pt x="2383" y="32"/>
                  </a:lnTo>
                  <a:lnTo>
                    <a:pt x="2403" y="30"/>
                  </a:lnTo>
                  <a:lnTo>
                    <a:pt x="2403" y="0"/>
                  </a:lnTo>
                  <a:lnTo>
                    <a:pt x="2016" y="0"/>
                  </a:lnTo>
                  <a:lnTo>
                    <a:pt x="2016" y="30"/>
                  </a:lnTo>
                  <a:lnTo>
                    <a:pt x="2032" y="32"/>
                  </a:lnTo>
                  <a:lnTo>
                    <a:pt x="2044" y="34"/>
                  </a:lnTo>
                  <a:lnTo>
                    <a:pt x="2055" y="41"/>
                  </a:lnTo>
                  <a:lnTo>
                    <a:pt x="2058" y="47"/>
                  </a:lnTo>
                  <a:lnTo>
                    <a:pt x="2058" y="65"/>
                  </a:lnTo>
                  <a:lnTo>
                    <a:pt x="2055" y="76"/>
                  </a:lnTo>
                  <a:lnTo>
                    <a:pt x="2054" y="80"/>
                  </a:lnTo>
                  <a:lnTo>
                    <a:pt x="2052" y="85"/>
                  </a:lnTo>
                  <a:lnTo>
                    <a:pt x="1783" y="746"/>
                  </a:lnTo>
                  <a:lnTo>
                    <a:pt x="1604" y="285"/>
                  </a:lnTo>
                  <a:lnTo>
                    <a:pt x="1527" y="85"/>
                  </a:lnTo>
                  <a:lnTo>
                    <a:pt x="1526" y="82"/>
                  </a:lnTo>
                  <a:lnTo>
                    <a:pt x="1525" y="80"/>
                  </a:lnTo>
                  <a:lnTo>
                    <a:pt x="1525" y="75"/>
                  </a:lnTo>
                  <a:lnTo>
                    <a:pt x="1524" y="72"/>
                  </a:lnTo>
                  <a:lnTo>
                    <a:pt x="1524" y="58"/>
                  </a:lnTo>
                  <a:lnTo>
                    <a:pt x="1529" y="50"/>
                  </a:lnTo>
                  <a:lnTo>
                    <a:pt x="1547" y="37"/>
                  </a:lnTo>
                  <a:lnTo>
                    <a:pt x="1560" y="32"/>
                  </a:lnTo>
                  <a:lnTo>
                    <a:pt x="1576" y="30"/>
                  </a:lnTo>
                  <a:lnTo>
                    <a:pt x="1576" y="0"/>
                  </a:lnTo>
                  <a:lnTo>
                    <a:pt x="1173" y="0"/>
                  </a:lnTo>
                  <a:lnTo>
                    <a:pt x="1173" y="30"/>
                  </a:lnTo>
                  <a:lnTo>
                    <a:pt x="1191" y="32"/>
                  </a:lnTo>
                  <a:lnTo>
                    <a:pt x="1203" y="35"/>
                  </a:lnTo>
                  <a:lnTo>
                    <a:pt x="1209" y="42"/>
                  </a:lnTo>
                  <a:lnTo>
                    <a:pt x="1215" y="48"/>
                  </a:lnTo>
                  <a:lnTo>
                    <a:pt x="1218" y="60"/>
                  </a:lnTo>
                  <a:lnTo>
                    <a:pt x="1218" y="1077"/>
                  </a:lnTo>
                  <a:lnTo>
                    <a:pt x="1217" y="1092"/>
                  </a:lnTo>
                  <a:lnTo>
                    <a:pt x="1215" y="1104"/>
                  </a:lnTo>
                  <a:lnTo>
                    <a:pt x="1212" y="1114"/>
                  </a:lnTo>
                  <a:lnTo>
                    <a:pt x="1207" y="1122"/>
                  </a:lnTo>
                  <a:lnTo>
                    <a:pt x="1201" y="1127"/>
                  </a:lnTo>
                  <a:lnTo>
                    <a:pt x="1191" y="1133"/>
                  </a:lnTo>
                  <a:lnTo>
                    <a:pt x="1178" y="1137"/>
                  </a:lnTo>
                  <a:lnTo>
                    <a:pt x="1162" y="1141"/>
                  </a:lnTo>
                  <a:lnTo>
                    <a:pt x="1162" y="1173"/>
                  </a:lnTo>
                  <a:lnTo>
                    <a:pt x="1462" y="1173"/>
                  </a:lnTo>
                  <a:lnTo>
                    <a:pt x="1462" y="1141"/>
                  </a:lnTo>
                  <a:lnTo>
                    <a:pt x="1446" y="1137"/>
                  </a:lnTo>
                  <a:lnTo>
                    <a:pt x="1433" y="1133"/>
                  </a:lnTo>
                  <a:lnTo>
                    <a:pt x="1423" y="1127"/>
                  </a:lnTo>
                  <a:lnTo>
                    <a:pt x="1416" y="1122"/>
                  </a:lnTo>
                  <a:lnTo>
                    <a:pt x="1412" y="1114"/>
                  </a:lnTo>
                  <a:lnTo>
                    <a:pt x="1408" y="1104"/>
                  </a:lnTo>
                  <a:lnTo>
                    <a:pt x="1406" y="1092"/>
                  </a:lnTo>
                  <a:lnTo>
                    <a:pt x="1405" y="1077"/>
                  </a:lnTo>
                  <a:lnTo>
                    <a:pt x="1405" y="285"/>
                  </a:lnTo>
                  <a:lnTo>
                    <a:pt x="1757" y="1162"/>
                  </a:lnTo>
                  <a:lnTo>
                    <a:pt x="1791" y="1162"/>
                  </a:lnTo>
                  <a:lnTo>
                    <a:pt x="1960" y="746"/>
                  </a:lnTo>
                  <a:lnTo>
                    <a:pt x="2148" y="285"/>
                  </a:lnTo>
                  <a:lnTo>
                    <a:pt x="2148" y="1077"/>
                  </a:lnTo>
                  <a:lnTo>
                    <a:pt x="2147" y="1091"/>
                  </a:lnTo>
                  <a:lnTo>
                    <a:pt x="2144" y="1103"/>
                  </a:lnTo>
                  <a:lnTo>
                    <a:pt x="2140" y="1112"/>
                  </a:lnTo>
                  <a:lnTo>
                    <a:pt x="2135" y="1121"/>
                  </a:lnTo>
                  <a:lnTo>
                    <a:pt x="2127" y="1127"/>
                  </a:lnTo>
                  <a:lnTo>
                    <a:pt x="2116" y="1133"/>
                  </a:lnTo>
                  <a:lnTo>
                    <a:pt x="2103" y="1137"/>
                  </a:lnTo>
                  <a:lnTo>
                    <a:pt x="2088" y="1141"/>
                  </a:lnTo>
                  <a:lnTo>
                    <a:pt x="2088" y="1173"/>
                  </a:lnTo>
                  <a:lnTo>
                    <a:pt x="2410" y="1173"/>
                  </a:lnTo>
                  <a:lnTo>
                    <a:pt x="2410" y="1141"/>
                  </a:lnTo>
                </a:path>
              </a:pathLst>
            </a:custGeom>
            <a:solidFill>
              <a:srgbClr val="1A17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s-AR"/>
            </a:p>
          </p:txBody>
        </p:sp>
        <p:pic>
          <p:nvPicPr>
            <p:cNvPr id="7" name="Picture 19">
              <a:extLst>
                <a:ext uri="{FF2B5EF4-FFF2-40B4-BE49-F238E27FC236}">
                  <a16:creationId xmlns:a16="http://schemas.microsoft.com/office/drawing/2014/main" id="{14A9609E-E388-4EDC-9AE2-E95E654FD720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4205" y="4392870"/>
              <a:ext cx="939800" cy="1149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20">
              <a:extLst>
                <a:ext uri="{FF2B5EF4-FFF2-40B4-BE49-F238E27FC236}">
                  <a16:creationId xmlns:a16="http://schemas.microsoft.com/office/drawing/2014/main" id="{9BA317E6-4F55-43F1-A59A-4169722FFE8D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70680" y="4408745"/>
              <a:ext cx="177800" cy="1022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21">
              <a:extLst>
                <a:ext uri="{FF2B5EF4-FFF2-40B4-BE49-F238E27FC236}">
                  <a16:creationId xmlns:a16="http://schemas.microsoft.com/office/drawing/2014/main" id="{58620907-8E58-4A87-A1EE-A797BE0C3D0C}"/>
                </a:ext>
              </a:extLst>
            </p:cNvPr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12615" y="4361755"/>
              <a:ext cx="431800" cy="15367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22">
              <a:extLst>
                <a:ext uri="{FF2B5EF4-FFF2-40B4-BE49-F238E27FC236}">
                  <a16:creationId xmlns:a16="http://schemas.microsoft.com/office/drawing/2014/main" id="{E2D9D230-A8F3-41C3-94E1-F04F1D4323B1}"/>
                </a:ext>
              </a:extLst>
            </p:cNvPr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66005" y="4418270"/>
              <a:ext cx="88900" cy="895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Freeform 17">
              <a:extLst>
                <a:ext uri="{FF2B5EF4-FFF2-40B4-BE49-F238E27FC236}">
                  <a16:creationId xmlns:a16="http://schemas.microsoft.com/office/drawing/2014/main" id="{0366F4C3-9991-4A58-844E-D93E061CC518}"/>
                </a:ext>
              </a:extLst>
            </p:cNvPr>
            <p:cNvSpPr>
              <a:spLocks/>
            </p:cNvSpPr>
            <p:nvPr/>
          </p:nvSpPr>
          <p:spPr bwMode="auto">
            <a:xfrm>
              <a:off x="1096919" y="3569042"/>
              <a:ext cx="1530985" cy="770890"/>
            </a:xfrm>
            <a:custGeom>
              <a:avLst/>
              <a:gdLst>
                <a:gd name="T0" fmla="*/ 709 w 2411"/>
                <a:gd name="T1" fmla="*/ 11 h 1204"/>
                <a:gd name="T2" fmla="*/ 725 w 2411"/>
                <a:gd name="T3" fmla="*/ 45 h 1204"/>
                <a:gd name="T4" fmla="*/ 748 w 2411"/>
                <a:gd name="T5" fmla="*/ 55 h 1204"/>
                <a:gd name="T6" fmla="*/ 761 w 2411"/>
                <a:gd name="T7" fmla="*/ 69 h 1204"/>
                <a:gd name="T8" fmla="*/ 766 w 2411"/>
                <a:gd name="T9" fmla="*/ 91 h 1204"/>
                <a:gd name="T10" fmla="*/ 767 w 2411"/>
                <a:gd name="T11" fmla="*/ 806 h 1204"/>
                <a:gd name="T12" fmla="*/ 752 w 2411"/>
                <a:gd name="T13" fmla="*/ 899 h 1204"/>
                <a:gd name="T14" fmla="*/ 706 w 2411"/>
                <a:gd name="T15" fmla="*/ 964 h 1204"/>
                <a:gd name="T16" fmla="*/ 630 w 2411"/>
                <a:gd name="T17" fmla="*/ 1003 h 1204"/>
                <a:gd name="T18" fmla="*/ 524 w 2411"/>
                <a:gd name="T19" fmla="*/ 1016 h 1204"/>
                <a:gd name="T20" fmla="*/ 417 w 2411"/>
                <a:gd name="T21" fmla="*/ 1003 h 1204"/>
                <a:gd name="T22" fmla="*/ 341 w 2411"/>
                <a:gd name="T23" fmla="*/ 963 h 1204"/>
                <a:gd name="T24" fmla="*/ 294 w 2411"/>
                <a:gd name="T25" fmla="*/ 897 h 1204"/>
                <a:gd name="T26" fmla="*/ 279 w 2411"/>
                <a:gd name="T27" fmla="*/ 806 h 1204"/>
                <a:gd name="T28" fmla="*/ 280 w 2411"/>
                <a:gd name="T29" fmla="*/ 92 h 1204"/>
                <a:gd name="T30" fmla="*/ 285 w 2411"/>
                <a:gd name="T31" fmla="*/ 70 h 1204"/>
                <a:gd name="T32" fmla="*/ 297 w 2411"/>
                <a:gd name="T33" fmla="*/ 56 h 1204"/>
                <a:gd name="T34" fmla="*/ 320 w 2411"/>
                <a:gd name="T35" fmla="*/ 46 h 1204"/>
                <a:gd name="T36" fmla="*/ 337 w 2411"/>
                <a:gd name="T37" fmla="*/ 11 h 1204"/>
                <a:gd name="T38" fmla="*/ 0 w 2411"/>
                <a:gd name="T39" fmla="*/ 41 h 1204"/>
                <a:gd name="T40" fmla="*/ 29 w 2411"/>
                <a:gd name="T41" fmla="*/ 51 h 1204"/>
                <a:gd name="T42" fmla="*/ 46 w 2411"/>
                <a:gd name="T43" fmla="*/ 62 h 1204"/>
                <a:gd name="T44" fmla="*/ 55 w 2411"/>
                <a:gd name="T45" fmla="*/ 80 h 1204"/>
                <a:gd name="T46" fmla="*/ 57 w 2411"/>
                <a:gd name="T47" fmla="*/ 806 h 1204"/>
                <a:gd name="T48" fmla="*/ 87 w 2411"/>
                <a:gd name="T49" fmla="*/ 979 h 1204"/>
                <a:gd name="T50" fmla="*/ 175 w 2411"/>
                <a:gd name="T51" fmla="*/ 1104 h 1204"/>
                <a:gd name="T52" fmla="*/ 288 w 2411"/>
                <a:gd name="T53" fmla="*/ 1168 h 1204"/>
                <a:gd name="T54" fmla="*/ 436 w 2411"/>
                <a:gd name="T55" fmla="*/ 1199 h 1204"/>
                <a:gd name="T56" fmla="*/ 609 w 2411"/>
                <a:gd name="T57" fmla="*/ 1199 h 1204"/>
                <a:gd name="T58" fmla="*/ 753 w 2411"/>
                <a:gd name="T59" fmla="*/ 1168 h 1204"/>
                <a:gd name="T60" fmla="*/ 862 w 2411"/>
                <a:gd name="T61" fmla="*/ 1104 h 1204"/>
                <a:gd name="T62" fmla="*/ 928 w 2411"/>
                <a:gd name="T63" fmla="*/ 1016 h 1204"/>
                <a:gd name="T64" fmla="*/ 968 w 2411"/>
                <a:gd name="T65" fmla="*/ 899 h 1204"/>
                <a:gd name="T66" fmla="*/ 975 w 2411"/>
                <a:gd name="T67" fmla="*/ 107 h 1204"/>
                <a:gd name="T68" fmla="*/ 978 w 2411"/>
                <a:gd name="T69" fmla="*/ 79 h 1204"/>
                <a:gd name="T70" fmla="*/ 987 w 2411"/>
                <a:gd name="T71" fmla="*/ 61 h 1204"/>
                <a:gd name="T72" fmla="*/ 1004 w 2411"/>
                <a:gd name="T73" fmla="*/ 50 h 1204"/>
                <a:gd name="T74" fmla="*/ 1033 w 2411"/>
                <a:gd name="T75" fmla="*/ 41 h 1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411" h="1204">
                  <a:moveTo>
                    <a:pt x="1033" y="11"/>
                  </a:moveTo>
                  <a:lnTo>
                    <a:pt x="709" y="11"/>
                  </a:lnTo>
                  <a:lnTo>
                    <a:pt x="709" y="41"/>
                  </a:lnTo>
                  <a:lnTo>
                    <a:pt x="725" y="45"/>
                  </a:lnTo>
                  <a:lnTo>
                    <a:pt x="738" y="50"/>
                  </a:lnTo>
                  <a:lnTo>
                    <a:pt x="748" y="55"/>
                  </a:lnTo>
                  <a:lnTo>
                    <a:pt x="755" y="61"/>
                  </a:lnTo>
                  <a:lnTo>
                    <a:pt x="761" y="69"/>
                  </a:lnTo>
                  <a:lnTo>
                    <a:pt x="764" y="79"/>
                  </a:lnTo>
                  <a:lnTo>
                    <a:pt x="766" y="91"/>
                  </a:lnTo>
                  <a:lnTo>
                    <a:pt x="767" y="107"/>
                  </a:lnTo>
                  <a:lnTo>
                    <a:pt x="767" y="806"/>
                  </a:lnTo>
                  <a:lnTo>
                    <a:pt x="763" y="856"/>
                  </a:lnTo>
                  <a:lnTo>
                    <a:pt x="752" y="899"/>
                  </a:lnTo>
                  <a:lnTo>
                    <a:pt x="733" y="935"/>
                  </a:lnTo>
                  <a:lnTo>
                    <a:pt x="706" y="964"/>
                  </a:lnTo>
                  <a:lnTo>
                    <a:pt x="672" y="987"/>
                  </a:lnTo>
                  <a:lnTo>
                    <a:pt x="630" y="1003"/>
                  </a:lnTo>
                  <a:lnTo>
                    <a:pt x="581" y="1013"/>
                  </a:lnTo>
                  <a:lnTo>
                    <a:pt x="524" y="1016"/>
                  </a:lnTo>
                  <a:lnTo>
                    <a:pt x="467" y="1012"/>
                  </a:lnTo>
                  <a:lnTo>
                    <a:pt x="417" y="1003"/>
                  </a:lnTo>
                  <a:lnTo>
                    <a:pt x="376" y="986"/>
                  </a:lnTo>
                  <a:lnTo>
                    <a:pt x="341" y="963"/>
                  </a:lnTo>
                  <a:lnTo>
                    <a:pt x="314" y="933"/>
                  </a:lnTo>
                  <a:lnTo>
                    <a:pt x="294" y="897"/>
                  </a:lnTo>
                  <a:lnTo>
                    <a:pt x="283" y="855"/>
                  </a:lnTo>
                  <a:lnTo>
                    <a:pt x="279" y="806"/>
                  </a:lnTo>
                  <a:lnTo>
                    <a:pt x="279" y="107"/>
                  </a:lnTo>
                  <a:lnTo>
                    <a:pt x="280" y="92"/>
                  </a:lnTo>
                  <a:lnTo>
                    <a:pt x="282" y="80"/>
                  </a:lnTo>
                  <a:lnTo>
                    <a:pt x="285" y="70"/>
                  </a:lnTo>
                  <a:lnTo>
                    <a:pt x="290" y="62"/>
                  </a:lnTo>
                  <a:lnTo>
                    <a:pt x="297" y="56"/>
                  </a:lnTo>
                  <a:lnTo>
                    <a:pt x="307" y="51"/>
                  </a:lnTo>
                  <a:lnTo>
                    <a:pt x="320" y="46"/>
                  </a:lnTo>
                  <a:lnTo>
                    <a:pt x="337" y="41"/>
                  </a:lnTo>
                  <a:lnTo>
                    <a:pt x="337" y="11"/>
                  </a:lnTo>
                  <a:lnTo>
                    <a:pt x="0" y="11"/>
                  </a:lnTo>
                  <a:lnTo>
                    <a:pt x="0" y="41"/>
                  </a:lnTo>
                  <a:lnTo>
                    <a:pt x="16" y="46"/>
                  </a:lnTo>
                  <a:lnTo>
                    <a:pt x="29" y="51"/>
                  </a:lnTo>
                  <a:lnTo>
                    <a:pt x="39" y="56"/>
                  </a:lnTo>
                  <a:lnTo>
                    <a:pt x="46" y="62"/>
                  </a:lnTo>
                  <a:lnTo>
                    <a:pt x="51" y="70"/>
                  </a:lnTo>
                  <a:lnTo>
                    <a:pt x="55" y="80"/>
                  </a:lnTo>
                  <a:lnTo>
                    <a:pt x="56" y="91"/>
                  </a:lnTo>
                  <a:lnTo>
                    <a:pt x="57" y="806"/>
                  </a:lnTo>
                  <a:lnTo>
                    <a:pt x="65" y="899"/>
                  </a:lnTo>
                  <a:lnTo>
                    <a:pt x="87" y="979"/>
                  </a:lnTo>
                  <a:lnTo>
                    <a:pt x="124" y="1048"/>
                  </a:lnTo>
                  <a:lnTo>
                    <a:pt x="175" y="1104"/>
                  </a:lnTo>
                  <a:lnTo>
                    <a:pt x="227" y="1140"/>
                  </a:lnTo>
                  <a:lnTo>
                    <a:pt x="288" y="1168"/>
                  </a:lnTo>
                  <a:lnTo>
                    <a:pt x="358" y="1187"/>
                  </a:lnTo>
                  <a:lnTo>
                    <a:pt x="436" y="1199"/>
                  </a:lnTo>
                  <a:lnTo>
                    <a:pt x="524" y="1203"/>
                  </a:lnTo>
                  <a:lnTo>
                    <a:pt x="609" y="1199"/>
                  </a:lnTo>
                  <a:lnTo>
                    <a:pt x="686" y="1187"/>
                  </a:lnTo>
                  <a:lnTo>
                    <a:pt x="753" y="1168"/>
                  </a:lnTo>
                  <a:lnTo>
                    <a:pt x="812" y="1140"/>
                  </a:lnTo>
                  <a:lnTo>
                    <a:pt x="862" y="1104"/>
                  </a:lnTo>
                  <a:lnTo>
                    <a:pt x="912" y="1048"/>
                  </a:lnTo>
                  <a:lnTo>
                    <a:pt x="928" y="1016"/>
                  </a:lnTo>
                  <a:lnTo>
                    <a:pt x="947" y="979"/>
                  </a:lnTo>
                  <a:lnTo>
                    <a:pt x="968" y="899"/>
                  </a:lnTo>
                  <a:lnTo>
                    <a:pt x="975" y="806"/>
                  </a:lnTo>
                  <a:lnTo>
                    <a:pt x="975" y="107"/>
                  </a:lnTo>
                  <a:lnTo>
                    <a:pt x="976" y="91"/>
                  </a:lnTo>
                  <a:lnTo>
                    <a:pt x="978" y="79"/>
                  </a:lnTo>
                  <a:lnTo>
                    <a:pt x="982" y="69"/>
                  </a:lnTo>
                  <a:lnTo>
                    <a:pt x="987" y="61"/>
                  </a:lnTo>
                  <a:lnTo>
                    <a:pt x="994" y="55"/>
                  </a:lnTo>
                  <a:lnTo>
                    <a:pt x="1004" y="50"/>
                  </a:lnTo>
                  <a:lnTo>
                    <a:pt x="1017" y="45"/>
                  </a:lnTo>
                  <a:lnTo>
                    <a:pt x="1033" y="41"/>
                  </a:lnTo>
                  <a:lnTo>
                    <a:pt x="1033" y="11"/>
                  </a:lnTo>
                </a:path>
              </a:pathLst>
            </a:custGeom>
            <a:solidFill>
              <a:srgbClr val="1A17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s-AR"/>
            </a:p>
          </p:txBody>
        </p:sp>
      </p:grpSp>
      <p:sp>
        <p:nvSpPr>
          <p:cNvPr id="12" name="Título 1">
            <a:extLst>
              <a:ext uri="{FF2B5EF4-FFF2-40B4-BE49-F238E27FC236}">
                <a16:creationId xmlns:a16="http://schemas.microsoft.com/office/drawing/2014/main" id="{4398D7C2-9926-47AA-B975-39FBAD5E6D25}"/>
              </a:ext>
            </a:extLst>
          </p:cNvPr>
          <p:cNvSpPr txBox="1">
            <a:spLocks/>
          </p:cNvSpPr>
          <p:nvPr/>
        </p:nvSpPr>
        <p:spPr>
          <a:xfrm>
            <a:off x="4107893" y="3966738"/>
            <a:ext cx="7581990" cy="1866362"/>
          </a:xfrm>
          <a:prstGeom prst="rect">
            <a:avLst/>
          </a:prstGeom>
        </p:spPr>
        <p:txBody>
          <a:bodyPr vert="horz" lIns="45720" tIns="0" rIns="45720" bIns="0" anchor="b" anchorCtr="0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800" b="1" kern="1200" cap="all" baseline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pPr algn="ctr" defTabSz="914400"/>
            <a:r>
              <a:rPr lang="es-AR" sz="3600" dirty="0">
                <a:solidFill>
                  <a:schemeClr val="tx1">
                    <a:lumMod val="20000"/>
                    <a:lumOff val="8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INSTRUCTIVO DE VINCULACIÓN DE INVESTIGADOR/A </a:t>
            </a:r>
            <a:r>
              <a:rPr lang="es-AR" sz="3600" dirty="0" err="1">
                <a:solidFill>
                  <a:schemeClr val="tx1">
                    <a:lumMod val="20000"/>
                    <a:lumOff val="8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A</a:t>
            </a:r>
            <a:r>
              <a:rPr lang="es-AR" sz="3600" dirty="0">
                <a:solidFill>
                  <a:schemeClr val="tx1">
                    <a:lumMod val="20000"/>
                    <a:lumOff val="8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 PROYECTO DE INVESTIGACIÓN EN SIGEVA-UM</a:t>
            </a:r>
          </a:p>
        </p:txBody>
      </p:sp>
    </p:spTree>
    <p:extLst>
      <p:ext uri="{BB962C8B-B14F-4D97-AF65-F5344CB8AC3E}">
        <p14:creationId xmlns:p14="http://schemas.microsoft.com/office/powerpoint/2010/main" val="17407419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4EC5AD-3FEF-47E9-BC79-A372884788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48100" y="2257425"/>
            <a:ext cx="8039100" cy="1552575"/>
          </a:xfrm>
        </p:spPr>
        <p:txBody>
          <a:bodyPr>
            <a:normAutofit/>
          </a:bodyPr>
          <a:lstStyle/>
          <a:p>
            <a:pPr algn="ctr"/>
            <a:r>
              <a:rPr lang="es-AR" sz="5400">
                <a:solidFill>
                  <a:schemeClr val="bg1"/>
                </a:solidFill>
                <a:latin typeface="Copperplate Gothic Bold" pitchFamily="34" charset="0"/>
              </a:rPr>
              <a:t>¡Muchas gracias! </a:t>
            </a:r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1D8A0564-7137-49EC-97BE-A5E4BEE0DFD2}"/>
              </a:ext>
            </a:extLst>
          </p:cNvPr>
          <p:cNvGrpSpPr/>
          <p:nvPr/>
        </p:nvGrpSpPr>
        <p:grpSpPr>
          <a:xfrm>
            <a:off x="224513" y="704272"/>
            <a:ext cx="3009058" cy="1738930"/>
            <a:chOff x="964205" y="3567370"/>
            <a:chExt cx="1790700" cy="948055"/>
          </a:xfrm>
        </p:grpSpPr>
        <p:sp>
          <p:nvSpPr>
            <p:cNvPr id="5" name="Freeform 18">
              <a:extLst>
                <a:ext uri="{FF2B5EF4-FFF2-40B4-BE49-F238E27FC236}">
                  <a16:creationId xmlns:a16="http://schemas.microsoft.com/office/drawing/2014/main" id="{A275CD4E-6D4B-42E3-A29D-FAA0EBA73D2E}"/>
                </a:ext>
              </a:extLst>
            </p:cNvPr>
            <p:cNvSpPr>
              <a:spLocks/>
            </p:cNvSpPr>
            <p:nvPr/>
          </p:nvSpPr>
          <p:spPr bwMode="auto">
            <a:xfrm>
              <a:off x="1096920" y="3567370"/>
              <a:ext cx="1530985" cy="770890"/>
            </a:xfrm>
            <a:custGeom>
              <a:avLst/>
              <a:gdLst>
                <a:gd name="T0" fmla="*/ 2395 w 2411"/>
                <a:gd name="T1" fmla="*/ 1138 h 1204"/>
                <a:gd name="T2" fmla="*/ 2373 w 2411"/>
                <a:gd name="T3" fmla="*/ 1130 h 1204"/>
                <a:gd name="T4" fmla="*/ 2362 w 2411"/>
                <a:gd name="T5" fmla="*/ 1118 h 1204"/>
                <a:gd name="T6" fmla="*/ 2357 w 2411"/>
                <a:gd name="T7" fmla="*/ 1094 h 1204"/>
                <a:gd name="T8" fmla="*/ 2356 w 2411"/>
                <a:gd name="T9" fmla="*/ 285 h 1204"/>
                <a:gd name="T10" fmla="*/ 2358 w 2411"/>
                <a:gd name="T11" fmla="*/ 56 h 1204"/>
                <a:gd name="T12" fmla="*/ 2365 w 2411"/>
                <a:gd name="T13" fmla="*/ 42 h 1204"/>
                <a:gd name="T14" fmla="*/ 2383 w 2411"/>
                <a:gd name="T15" fmla="*/ 32 h 1204"/>
                <a:gd name="T16" fmla="*/ 2403 w 2411"/>
                <a:gd name="T17" fmla="*/ 0 h 1204"/>
                <a:gd name="T18" fmla="*/ 2016 w 2411"/>
                <a:gd name="T19" fmla="*/ 30 h 1204"/>
                <a:gd name="T20" fmla="*/ 2044 w 2411"/>
                <a:gd name="T21" fmla="*/ 34 h 1204"/>
                <a:gd name="T22" fmla="*/ 2058 w 2411"/>
                <a:gd name="T23" fmla="*/ 47 h 1204"/>
                <a:gd name="T24" fmla="*/ 2055 w 2411"/>
                <a:gd name="T25" fmla="*/ 76 h 1204"/>
                <a:gd name="T26" fmla="*/ 2052 w 2411"/>
                <a:gd name="T27" fmla="*/ 85 h 1204"/>
                <a:gd name="T28" fmla="*/ 1604 w 2411"/>
                <a:gd name="T29" fmla="*/ 285 h 1204"/>
                <a:gd name="T30" fmla="*/ 1526 w 2411"/>
                <a:gd name="T31" fmla="*/ 82 h 1204"/>
                <a:gd name="T32" fmla="*/ 1525 w 2411"/>
                <a:gd name="T33" fmla="*/ 75 h 1204"/>
                <a:gd name="T34" fmla="*/ 1524 w 2411"/>
                <a:gd name="T35" fmla="*/ 58 h 1204"/>
                <a:gd name="T36" fmla="*/ 1547 w 2411"/>
                <a:gd name="T37" fmla="*/ 37 h 1204"/>
                <a:gd name="T38" fmla="*/ 1576 w 2411"/>
                <a:gd name="T39" fmla="*/ 30 h 1204"/>
                <a:gd name="T40" fmla="*/ 1173 w 2411"/>
                <a:gd name="T41" fmla="*/ 0 h 1204"/>
                <a:gd name="T42" fmla="*/ 1191 w 2411"/>
                <a:gd name="T43" fmla="*/ 32 h 1204"/>
                <a:gd name="T44" fmla="*/ 1209 w 2411"/>
                <a:gd name="T45" fmla="*/ 42 h 1204"/>
                <a:gd name="T46" fmla="*/ 1218 w 2411"/>
                <a:gd name="T47" fmla="*/ 60 h 1204"/>
                <a:gd name="T48" fmla="*/ 1217 w 2411"/>
                <a:gd name="T49" fmla="*/ 1092 h 1204"/>
                <a:gd name="T50" fmla="*/ 1212 w 2411"/>
                <a:gd name="T51" fmla="*/ 1114 h 1204"/>
                <a:gd name="T52" fmla="*/ 1201 w 2411"/>
                <a:gd name="T53" fmla="*/ 1127 h 1204"/>
                <a:gd name="T54" fmla="*/ 1178 w 2411"/>
                <a:gd name="T55" fmla="*/ 1137 h 1204"/>
                <a:gd name="T56" fmla="*/ 1162 w 2411"/>
                <a:gd name="T57" fmla="*/ 1173 h 1204"/>
                <a:gd name="T58" fmla="*/ 1462 w 2411"/>
                <a:gd name="T59" fmla="*/ 1141 h 1204"/>
                <a:gd name="T60" fmla="*/ 1433 w 2411"/>
                <a:gd name="T61" fmla="*/ 1133 h 1204"/>
                <a:gd name="T62" fmla="*/ 1416 w 2411"/>
                <a:gd name="T63" fmla="*/ 1122 h 1204"/>
                <a:gd name="T64" fmla="*/ 1408 w 2411"/>
                <a:gd name="T65" fmla="*/ 1104 h 1204"/>
                <a:gd name="T66" fmla="*/ 1405 w 2411"/>
                <a:gd name="T67" fmla="*/ 1077 h 1204"/>
                <a:gd name="T68" fmla="*/ 1757 w 2411"/>
                <a:gd name="T69" fmla="*/ 1162 h 1204"/>
                <a:gd name="T70" fmla="*/ 1960 w 2411"/>
                <a:gd name="T71" fmla="*/ 746 h 1204"/>
                <a:gd name="T72" fmla="*/ 2148 w 2411"/>
                <a:gd name="T73" fmla="*/ 1077 h 1204"/>
                <a:gd name="T74" fmla="*/ 2144 w 2411"/>
                <a:gd name="T75" fmla="*/ 1103 h 1204"/>
                <a:gd name="T76" fmla="*/ 2135 w 2411"/>
                <a:gd name="T77" fmla="*/ 1121 h 1204"/>
                <a:gd name="T78" fmla="*/ 2116 w 2411"/>
                <a:gd name="T79" fmla="*/ 1133 h 1204"/>
                <a:gd name="T80" fmla="*/ 2088 w 2411"/>
                <a:gd name="T81" fmla="*/ 1141 h 1204"/>
                <a:gd name="T82" fmla="*/ 2410 w 2411"/>
                <a:gd name="T83" fmla="*/ 1173 h 1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411" h="1204">
                  <a:moveTo>
                    <a:pt x="2410" y="1141"/>
                  </a:moveTo>
                  <a:lnTo>
                    <a:pt x="2395" y="1138"/>
                  </a:lnTo>
                  <a:lnTo>
                    <a:pt x="2382" y="1134"/>
                  </a:lnTo>
                  <a:lnTo>
                    <a:pt x="2373" y="1130"/>
                  </a:lnTo>
                  <a:lnTo>
                    <a:pt x="2367" y="1125"/>
                  </a:lnTo>
                  <a:lnTo>
                    <a:pt x="2362" y="1118"/>
                  </a:lnTo>
                  <a:lnTo>
                    <a:pt x="2359" y="1108"/>
                  </a:lnTo>
                  <a:lnTo>
                    <a:pt x="2357" y="1094"/>
                  </a:lnTo>
                  <a:lnTo>
                    <a:pt x="2356" y="1077"/>
                  </a:lnTo>
                  <a:lnTo>
                    <a:pt x="2356" y="285"/>
                  </a:lnTo>
                  <a:lnTo>
                    <a:pt x="2356" y="80"/>
                  </a:lnTo>
                  <a:lnTo>
                    <a:pt x="2358" y="56"/>
                  </a:lnTo>
                  <a:lnTo>
                    <a:pt x="2361" y="48"/>
                  </a:lnTo>
                  <a:lnTo>
                    <a:pt x="2365" y="42"/>
                  </a:lnTo>
                  <a:lnTo>
                    <a:pt x="2371" y="35"/>
                  </a:lnTo>
                  <a:lnTo>
                    <a:pt x="2383" y="32"/>
                  </a:lnTo>
                  <a:lnTo>
                    <a:pt x="2403" y="30"/>
                  </a:lnTo>
                  <a:lnTo>
                    <a:pt x="2403" y="0"/>
                  </a:lnTo>
                  <a:lnTo>
                    <a:pt x="2016" y="0"/>
                  </a:lnTo>
                  <a:lnTo>
                    <a:pt x="2016" y="30"/>
                  </a:lnTo>
                  <a:lnTo>
                    <a:pt x="2032" y="32"/>
                  </a:lnTo>
                  <a:lnTo>
                    <a:pt x="2044" y="34"/>
                  </a:lnTo>
                  <a:lnTo>
                    <a:pt x="2055" y="41"/>
                  </a:lnTo>
                  <a:lnTo>
                    <a:pt x="2058" y="47"/>
                  </a:lnTo>
                  <a:lnTo>
                    <a:pt x="2058" y="65"/>
                  </a:lnTo>
                  <a:lnTo>
                    <a:pt x="2055" y="76"/>
                  </a:lnTo>
                  <a:lnTo>
                    <a:pt x="2054" y="80"/>
                  </a:lnTo>
                  <a:lnTo>
                    <a:pt x="2052" y="85"/>
                  </a:lnTo>
                  <a:lnTo>
                    <a:pt x="1783" y="746"/>
                  </a:lnTo>
                  <a:lnTo>
                    <a:pt x="1604" y="285"/>
                  </a:lnTo>
                  <a:lnTo>
                    <a:pt x="1527" y="85"/>
                  </a:lnTo>
                  <a:lnTo>
                    <a:pt x="1526" y="82"/>
                  </a:lnTo>
                  <a:lnTo>
                    <a:pt x="1525" y="80"/>
                  </a:lnTo>
                  <a:lnTo>
                    <a:pt x="1525" y="75"/>
                  </a:lnTo>
                  <a:lnTo>
                    <a:pt x="1524" y="72"/>
                  </a:lnTo>
                  <a:lnTo>
                    <a:pt x="1524" y="58"/>
                  </a:lnTo>
                  <a:lnTo>
                    <a:pt x="1529" y="50"/>
                  </a:lnTo>
                  <a:lnTo>
                    <a:pt x="1547" y="37"/>
                  </a:lnTo>
                  <a:lnTo>
                    <a:pt x="1560" y="32"/>
                  </a:lnTo>
                  <a:lnTo>
                    <a:pt x="1576" y="30"/>
                  </a:lnTo>
                  <a:lnTo>
                    <a:pt x="1576" y="0"/>
                  </a:lnTo>
                  <a:lnTo>
                    <a:pt x="1173" y="0"/>
                  </a:lnTo>
                  <a:lnTo>
                    <a:pt x="1173" y="30"/>
                  </a:lnTo>
                  <a:lnTo>
                    <a:pt x="1191" y="32"/>
                  </a:lnTo>
                  <a:lnTo>
                    <a:pt x="1203" y="35"/>
                  </a:lnTo>
                  <a:lnTo>
                    <a:pt x="1209" y="42"/>
                  </a:lnTo>
                  <a:lnTo>
                    <a:pt x="1215" y="48"/>
                  </a:lnTo>
                  <a:lnTo>
                    <a:pt x="1218" y="60"/>
                  </a:lnTo>
                  <a:lnTo>
                    <a:pt x="1218" y="1077"/>
                  </a:lnTo>
                  <a:lnTo>
                    <a:pt x="1217" y="1092"/>
                  </a:lnTo>
                  <a:lnTo>
                    <a:pt x="1215" y="1104"/>
                  </a:lnTo>
                  <a:lnTo>
                    <a:pt x="1212" y="1114"/>
                  </a:lnTo>
                  <a:lnTo>
                    <a:pt x="1207" y="1122"/>
                  </a:lnTo>
                  <a:lnTo>
                    <a:pt x="1201" y="1127"/>
                  </a:lnTo>
                  <a:lnTo>
                    <a:pt x="1191" y="1133"/>
                  </a:lnTo>
                  <a:lnTo>
                    <a:pt x="1178" y="1137"/>
                  </a:lnTo>
                  <a:lnTo>
                    <a:pt x="1162" y="1141"/>
                  </a:lnTo>
                  <a:lnTo>
                    <a:pt x="1162" y="1173"/>
                  </a:lnTo>
                  <a:lnTo>
                    <a:pt x="1462" y="1173"/>
                  </a:lnTo>
                  <a:lnTo>
                    <a:pt x="1462" y="1141"/>
                  </a:lnTo>
                  <a:lnTo>
                    <a:pt x="1446" y="1137"/>
                  </a:lnTo>
                  <a:lnTo>
                    <a:pt x="1433" y="1133"/>
                  </a:lnTo>
                  <a:lnTo>
                    <a:pt x="1423" y="1127"/>
                  </a:lnTo>
                  <a:lnTo>
                    <a:pt x="1416" y="1122"/>
                  </a:lnTo>
                  <a:lnTo>
                    <a:pt x="1412" y="1114"/>
                  </a:lnTo>
                  <a:lnTo>
                    <a:pt x="1408" y="1104"/>
                  </a:lnTo>
                  <a:lnTo>
                    <a:pt x="1406" y="1092"/>
                  </a:lnTo>
                  <a:lnTo>
                    <a:pt x="1405" y="1077"/>
                  </a:lnTo>
                  <a:lnTo>
                    <a:pt x="1405" y="285"/>
                  </a:lnTo>
                  <a:lnTo>
                    <a:pt x="1757" y="1162"/>
                  </a:lnTo>
                  <a:lnTo>
                    <a:pt x="1791" y="1162"/>
                  </a:lnTo>
                  <a:lnTo>
                    <a:pt x="1960" y="746"/>
                  </a:lnTo>
                  <a:lnTo>
                    <a:pt x="2148" y="285"/>
                  </a:lnTo>
                  <a:lnTo>
                    <a:pt x="2148" y="1077"/>
                  </a:lnTo>
                  <a:lnTo>
                    <a:pt x="2147" y="1091"/>
                  </a:lnTo>
                  <a:lnTo>
                    <a:pt x="2144" y="1103"/>
                  </a:lnTo>
                  <a:lnTo>
                    <a:pt x="2140" y="1112"/>
                  </a:lnTo>
                  <a:lnTo>
                    <a:pt x="2135" y="1121"/>
                  </a:lnTo>
                  <a:lnTo>
                    <a:pt x="2127" y="1127"/>
                  </a:lnTo>
                  <a:lnTo>
                    <a:pt x="2116" y="1133"/>
                  </a:lnTo>
                  <a:lnTo>
                    <a:pt x="2103" y="1137"/>
                  </a:lnTo>
                  <a:lnTo>
                    <a:pt x="2088" y="1141"/>
                  </a:lnTo>
                  <a:lnTo>
                    <a:pt x="2088" y="1173"/>
                  </a:lnTo>
                  <a:lnTo>
                    <a:pt x="2410" y="1173"/>
                  </a:lnTo>
                  <a:lnTo>
                    <a:pt x="2410" y="1141"/>
                  </a:lnTo>
                </a:path>
              </a:pathLst>
            </a:custGeom>
            <a:solidFill>
              <a:srgbClr val="1A17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s-AR"/>
            </a:p>
          </p:txBody>
        </p:sp>
        <p:pic>
          <p:nvPicPr>
            <p:cNvPr id="6" name="Picture 19">
              <a:extLst>
                <a:ext uri="{FF2B5EF4-FFF2-40B4-BE49-F238E27FC236}">
                  <a16:creationId xmlns:a16="http://schemas.microsoft.com/office/drawing/2014/main" id="{FEBABF2A-5250-4002-A87E-F32E357CAE5D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4205" y="4392870"/>
              <a:ext cx="939800" cy="1149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20">
              <a:extLst>
                <a:ext uri="{FF2B5EF4-FFF2-40B4-BE49-F238E27FC236}">
                  <a16:creationId xmlns:a16="http://schemas.microsoft.com/office/drawing/2014/main" id="{E05BCF56-C678-42C7-A829-A593FDC1E6B3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70680" y="4408745"/>
              <a:ext cx="177800" cy="1022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21">
              <a:extLst>
                <a:ext uri="{FF2B5EF4-FFF2-40B4-BE49-F238E27FC236}">
                  <a16:creationId xmlns:a16="http://schemas.microsoft.com/office/drawing/2014/main" id="{B482AEE3-F572-4F79-9320-45787C279EFF}"/>
                </a:ext>
              </a:extLst>
            </p:cNvPr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12615" y="4361755"/>
              <a:ext cx="431800" cy="15367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22">
              <a:extLst>
                <a:ext uri="{FF2B5EF4-FFF2-40B4-BE49-F238E27FC236}">
                  <a16:creationId xmlns:a16="http://schemas.microsoft.com/office/drawing/2014/main" id="{2DE91687-13F2-48F4-ACC6-1C6EB7EAA68A}"/>
                </a:ext>
              </a:extLst>
            </p:cNvPr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66005" y="4418270"/>
              <a:ext cx="88900" cy="895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Freeform 17">
              <a:extLst>
                <a:ext uri="{FF2B5EF4-FFF2-40B4-BE49-F238E27FC236}">
                  <a16:creationId xmlns:a16="http://schemas.microsoft.com/office/drawing/2014/main" id="{6CB18BF2-EB47-4F36-A4C5-3165DC6B0078}"/>
                </a:ext>
              </a:extLst>
            </p:cNvPr>
            <p:cNvSpPr>
              <a:spLocks/>
            </p:cNvSpPr>
            <p:nvPr/>
          </p:nvSpPr>
          <p:spPr bwMode="auto">
            <a:xfrm>
              <a:off x="1096919" y="3569042"/>
              <a:ext cx="1530985" cy="770890"/>
            </a:xfrm>
            <a:custGeom>
              <a:avLst/>
              <a:gdLst>
                <a:gd name="T0" fmla="*/ 709 w 2411"/>
                <a:gd name="T1" fmla="*/ 11 h 1204"/>
                <a:gd name="T2" fmla="*/ 725 w 2411"/>
                <a:gd name="T3" fmla="*/ 45 h 1204"/>
                <a:gd name="T4" fmla="*/ 748 w 2411"/>
                <a:gd name="T5" fmla="*/ 55 h 1204"/>
                <a:gd name="T6" fmla="*/ 761 w 2411"/>
                <a:gd name="T7" fmla="*/ 69 h 1204"/>
                <a:gd name="T8" fmla="*/ 766 w 2411"/>
                <a:gd name="T9" fmla="*/ 91 h 1204"/>
                <a:gd name="T10" fmla="*/ 767 w 2411"/>
                <a:gd name="T11" fmla="*/ 806 h 1204"/>
                <a:gd name="T12" fmla="*/ 752 w 2411"/>
                <a:gd name="T13" fmla="*/ 899 h 1204"/>
                <a:gd name="T14" fmla="*/ 706 w 2411"/>
                <a:gd name="T15" fmla="*/ 964 h 1204"/>
                <a:gd name="T16" fmla="*/ 630 w 2411"/>
                <a:gd name="T17" fmla="*/ 1003 h 1204"/>
                <a:gd name="T18" fmla="*/ 524 w 2411"/>
                <a:gd name="T19" fmla="*/ 1016 h 1204"/>
                <a:gd name="T20" fmla="*/ 417 w 2411"/>
                <a:gd name="T21" fmla="*/ 1003 h 1204"/>
                <a:gd name="T22" fmla="*/ 341 w 2411"/>
                <a:gd name="T23" fmla="*/ 963 h 1204"/>
                <a:gd name="T24" fmla="*/ 294 w 2411"/>
                <a:gd name="T25" fmla="*/ 897 h 1204"/>
                <a:gd name="T26" fmla="*/ 279 w 2411"/>
                <a:gd name="T27" fmla="*/ 806 h 1204"/>
                <a:gd name="T28" fmla="*/ 280 w 2411"/>
                <a:gd name="T29" fmla="*/ 92 h 1204"/>
                <a:gd name="T30" fmla="*/ 285 w 2411"/>
                <a:gd name="T31" fmla="*/ 70 h 1204"/>
                <a:gd name="T32" fmla="*/ 297 w 2411"/>
                <a:gd name="T33" fmla="*/ 56 h 1204"/>
                <a:gd name="T34" fmla="*/ 320 w 2411"/>
                <a:gd name="T35" fmla="*/ 46 h 1204"/>
                <a:gd name="T36" fmla="*/ 337 w 2411"/>
                <a:gd name="T37" fmla="*/ 11 h 1204"/>
                <a:gd name="T38" fmla="*/ 0 w 2411"/>
                <a:gd name="T39" fmla="*/ 41 h 1204"/>
                <a:gd name="T40" fmla="*/ 29 w 2411"/>
                <a:gd name="T41" fmla="*/ 51 h 1204"/>
                <a:gd name="T42" fmla="*/ 46 w 2411"/>
                <a:gd name="T43" fmla="*/ 62 h 1204"/>
                <a:gd name="T44" fmla="*/ 55 w 2411"/>
                <a:gd name="T45" fmla="*/ 80 h 1204"/>
                <a:gd name="T46" fmla="*/ 57 w 2411"/>
                <a:gd name="T47" fmla="*/ 806 h 1204"/>
                <a:gd name="T48" fmla="*/ 87 w 2411"/>
                <a:gd name="T49" fmla="*/ 979 h 1204"/>
                <a:gd name="T50" fmla="*/ 175 w 2411"/>
                <a:gd name="T51" fmla="*/ 1104 h 1204"/>
                <a:gd name="T52" fmla="*/ 288 w 2411"/>
                <a:gd name="T53" fmla="*/ 1168 h 1204"/>
                <a:gd name="T54" fmla="*/ 436 w 2411"/>
                <a:gd name="T55" fmla="*/ 1199 h 1204"/>
                <a:gd name="T56" fmla="*/ 609 w 2411"/>
                <a:gd name="T57" fmla="*/ 1199 h 1204"/>
                <a:gd name="T58" fmla="*/ 753 w 2411"/>
                <a:gd name="T59" fmla="*/ 1168 h 1204"/>
                <a:gd name="T60" fmla="*/ 862 w 2411"/>
                <a:gd name="T61" fmla="*/ 1104 h 1204"/>
                <a:gd name="T62" fmla="*/ 928 w 2411"/>
                <a:gd name="T63" fmla="*/ 1016 h 1204"/>
                <a:gd name="T64" fmla="*/ 968 w 2411"/>
                <a:gd name="T65" fmla="*/ 899 h 1204"/>
                <a:gd name="T66" fmla="*/ 975 w 2411"/>
                <a:gd name="T67" fmla="*/ 107 h 1204"/>
                <a:gd name="T68" fmla="*/ 978 w 2411"/>
                <a:gd name="T69" fmla="*/ 79 h 1204"/>
                <a:gd name="T70" fmla="*/ 987 w 2411"/>
                <a:gd name="T71" fmla="*/ 61 h 1204"/>
                <a:gd name="T72" fmla="*/ 1004 w 2411"/>
                <a:gd name="T73" fmla="*/ 50 h 1204"/>
                <a:gd name="T74" fmla="*/ 1033 w 2411"/>
                <a:gd name="T75" fmla="*/ 41 h 1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411" h="1204">
                  <a:moveTo>
                    <a:pt x="1033" y="11"/>
                  </a:moveTo>
                  <a:lnTo>
                    <a:pt x="709" y="11"/>
                  </a:lnTo>
                  <a:lnTo>
                    <a:pt x="709" y="41"/>
                  </a:lnTo>
                  <a:lnTo>
                    <a:pt x="725" y="45"/>
                  </a:lnTo>
                  <a:lnTo>
                    <a:pt x="738" y="50"/>
                  </a:lnTo>
                  <a:lnTo>
                    <a:pt x="748" y="55"/>
                  </a:lnTo>
                  <a:lnTo>
                    <a:pt x="755" y="61"/>
                  </a:lnTo>
                  <a:lnTo>
                    <a:pt x="761" y="69"/>
                  </a:lnTo>
                  <a:lnTo>
                    <a:pt x="764" y="79"/>
                  </a:lnTo>
                  <a:lnTo>
                    <a:pt x="766" y="91"/>
                  </a:lnTo>
                  <a:lnTo>
                    <a:pt x="767" y="107"/>
                  </a:lnTo>
                  <a:lnTo>
                    <a:pt x="767" y="806"/>
                  </a:lnTo>
                  <a:lnTo>
                    <a:pt x="763" y="856"/>
                  </a:lnTo>
                  <a:lnTo>
                    <a:pt x="752" y="899"/>
                  </a:lnTo>
                  <a:lnTo>
                    <a:pt x="733" y="935"/>
                  </a:lnTo>
                  <a:lnTo>
                    <a:pt x="706" y="964"/>
                  </a:lnTo>
                  <a:lnTo>
                    <a:pt x="672" y="987"/>
                  </a:lnTo>
                  <a:lnTo>
                    <a:pt x="630" y="1003"/>
                  </a:lnTo>
                  <a:lnTo>
                    <a:pt x="581" y="1013"/>
                  </a:lnTo>
                  <a:lnTo>
                    <a:pt x="524" y="1016"/>
                  </a:lnTo>
                  <a:lnTo>
                    <a:pt x="467" y="1012"/>
                  </a:lnTo>
                  <a:lnTo>
                    <a:pt x="417" y="1003"/>
                  </a:lnTo>
                  <a:lnTo>
                    <a:pt x="376" y="986"/>
                  </a:lnTo>
                  <a:lnTo>
                    <a:pt x="341" y="963"/>
                  </a:lnTo>
                  <a:lnTo>
                    <a:pt x="314" y="933"/>
                  </a:lnTo>
                  <a:lnTo>
                    <a:pt x="294" y="897"/>
                  </a:lnTo>
                  <a:lnTo>
                    <a:pt x="283" y="855"/>
                  </a:lnTo>
                  <a:lnTo>
                    <a:pt x="279" y="806"/>
                  </a:lnTo>
                  <a:lnTo>
                    <a:pt x="279" y="107"/>
                  </a:lnTo>
                  <a:lnTo>
                    <a:pt x="280" y="92"/>
                  </a:lnTo>
                  <a:lnTo>
                    <a:pt x="282" y="80"/>
                  </a:lnTo>
                  <a:lnTo>
                    <a:pt x="285" y="70"/>
                  </a:lnTo>
                  <a:lnTo>
                    <a:pt x="290" y="62"/>
                  </a:lnTo>
                  <a:lnTo>
                    <a:pt x="297" y="56"/>
                  </a:lnTo>
                  <a:lnTo>
                    <a:pt x="307" y="51"/>
                  </a:lnTo>
                  <a:lnTo>
                    <a:pt x="320" y="46"/>
                  </a:lnTo>
                  <a:lnTo>
                    <a:pt x="337" y="41"/>
                  </a:lnTo>
                  <a:lnTo>
                    <a:pt x="337" y="11"/>
                  </a:lnTo>
                  <a:lnTo>
                    <a:pt x="0" y="11"/>
                  </a:lnTo>
                  <a:lnTo>
                    <a:pt x="0" y="41"/>
                  </a:lnTo>
                  <a:lnTo>
                    <a:pt x="16" y="46"/>
                  </a:lnTo>
                  <a:lnTo>
                    <a:pt x="29" y="51"/>
                  </a:lnTo>
                  <a:lnTo>
                    <a:pt x="39" y="56"/>
                  </a:lnTo>
                  <a:lnTo>
                    <a:pt x="46" y="62"/>
                  </a:lnTo>
                  <a:lnTo>
                    <a:pt x="51" y="70"/>
                  </a:lnTo>
                  <a:lnTo>
                    <a:pt x="55" y="80"/>
                  </a:lnTo>
                  <a:lnTo>
                    <a:pt x="56" y="91"/>
                  </a:lnTo>
                  <a:lnTo>
                    <a:pt x="57" y="806"/>
                  </a:lnTo>
                  <a:lnTo>
                    <a:pt x="65" y="899"/>
                  </a:lnTo>
                  <a:lnTo>
                    <a:pt x="87" y="979"/>
                  </a:lnTo>
                  <a:lnTo>
                    <a:pt x="124" y="1048"/>
                  </a:lnTo>
                  <a:lnTo>
                    <a:pt x="175" y="1104"/>
                  </a:lnTo>
                  <a:lnTo>
                    <a:pt x="227" y="1140"/>
                  </a:lnTo>
                  <a:lnTo>
                    <a:pt x="288" y="1168"/>
                  </a:lnTo>
                  <a:lnTo>
                    <a:pt x="358" y="1187"/>
                  </a:lnTo>
                  <a:lnTo>
                    <a:pt x="436" y="1199"/>
                  </a:lnTo>
                  <a:lnTo>
                    <a:pt x="524" y="1203"/>
                  </a:lnTo>
                  <a:lnTo>
                    <a:pt x="609" y="1199"/>
                  </a:lnTo>
                  <a:lnTo>
                    <a:pt x="686" y="1187"/>
                  </a:lnTo>
                  <a:lnTo>
                    <a:pt x="753" y="1168"/>
                  </a:lnTo>
                  <a:lnTo>
                    <a:pt x="812" y="1140"/>
                  </a:lnTo>
                  <a:lnTo>
                    <a:pt x="862" y="1104"/>
                  </a:lnTo>
                  <a:lnTo>
                    <a:pt x="912" y="1048"/>
                  </a:lnTo>
                  <a:lnTo>
                    <a:pt x="928" y="1016"/>
                  </a:lnTo>
                  <a:lnTo>
                    <a:pt x="947" y="979"/>
                  </a:lnTo>
                  <a:lnTo>
                    <a:pt x="968" y="899"/>
                  </a:lnTo>
                  <a:lnTo>
                    <a:pt x="975" y="806"/>
                  </a:lnTo>
                  <a:lnTo>
                    <a:pt x="975" y="107"/>
                  </a:lnTo>
                  <a:lnTo>
                    <a:pt x="976" y="91"/>
                  </a:lnTo>
                  <a:lnTo>
                    <a:pt x="978" y="79"/>
                  </a:lnTo>
                  <a:lnTo>
                    <a:pt x="982" y="69"/>
                  </a:lnTo>
                  <a:lnTo>
                    <a:pt x="987" y="61"/>
                  </a:lnTo>
                  <a:lnTo>
                    <a:pt x="994" y="55"/>
                  </a:lnTo>
                  <a:lnTo>
                    <a:pt x="1004" y="50"/>
                  </a:lnTo>
                  <a:lnTo>
                    <a:pt x="1017" y="45"/>
                  </a:lnTo>
                  <a:lnTo>
                    <a:pt x="1033" y="41"/>
                  </a:lnTo>
                  <a:lnTo>
                    <a:pt x="1033" y="11"/>
                  </a:lnTo>
                </a:path>
              </a:pathLst>
            </a:custGeom>
            <a:solidFill>
              <a:srgbClr val="1A17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s-AR"/>
            </a:p>
          </p:txBody>
        </p:sp>
      </p:grpSp>
    </p:spTree>
    <p:extLst>
      <p:ext uri="{BB962C8B-B14F-4D97-AF65-F5344CB8AC3E}">
        <p14:creationId xmlns:p14="http://schemas.microsoft.com/office/powerpoint/2010/main" val="65964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1988BC58-BC09-4C7B-8D03-D2C0CE44BD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41328" y="1113627"/>
            <a:ext cx="1397602" cy="777204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57D612D2-9282-4571-B401-5CDB207132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0286" y="605893"/>
            <a:ext cx="1284462" cy="498284"/>
          </a:xfrm>
          <a:prstGeom prst="rect">
            <a:avLst/>
          </a:prstGeom>
        </p:spPr>
      </p:pic>
      <p:sp>
        <p:nvSpPr>
          <p:cNvPr id="6" name="Título 1">
            <a:extLst>
              <a:ext uri="{FF2B5EF4-FFF2-40B4-BE49-F238E27FC236}">
                <a16:creationId xmlns:a16="http://schemas.microsoft.com/office/drawing/2014/main" id="{22134C60-8113-4A62-BEE3-1BBC4B05CCE1}"/>
              </a:ext>
            </a:extLst>
          </p:cNvPr>
          <p:cNvSpPr txBox="1">
            <a:spLocks/>
          </p:cNvSpPr>
          <p:nvPr/>
        </p:nvSpPr>
        <p:spPr>
          <a:xfrm>
            <a:off x="672861" y="344348"/>
            <a:ext cx="9601199" cy="897856"/>
          </a:xfrm>
          <a:prstGeom prst="rect">
            <a:avLst/>
          </a:prstGeom>
        </p:spPr>
        <p:txBody>
          <a:bodyPr vert="horz" lIns="45720" tIns="0" rIns="45720" bIns="0" anchor="b" anchorCtr="0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800" b="1" kern="1200" cap="all" baseline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pPr marL="285750" indent="-285750" defTabSz="914400">
              <a:buFont typeface="Arial" panose="020B0604020202020204" pitchFamily="34" charset="0"/>
              <a:buChar char="•"/>
            </a:pPr>
            <a:r>
              <a:rPr lang="es-AR" sz="1600" dirty="0">
                <a:solidFill>
                  <a:schemeClr val="tx1">
                    <a:lumMod val="20000"/>
                    <a:lumOff val="8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Para vincular integrantes al proyecto, el director/titular debe: </a:t>
            </a:r>
            <a:r>
              <a:rPr lang="es-AR" sz="1600" dirty="0" err="1">
                <a:solidFill>
                  <a:schemeClr val="tx1">
                    <a:lumMod val="20000"/>
                    <a:lumOff val="8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loguearse</a:t>
            </a:r>
            <a:r>
              <a:rPr lang="es-AR" sz="1600" dirty="0">
                <a:solidFill>
                  <a:schemeClr val="tx1">
                    <a:lumMod val="20000"/>
                    <a:lumOff val="8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 en </a:t>
            </a:r>
            <a:r>
              <a:rPr lang="es-AR" sz="1600" dirty="0" err="1">
                <a:solidFill>
                  <a:schemeClr val="tx1">
                    <a:lumMod val="20000"/>
                    <a:lumOff val="8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sigeva</a:t>
            </a:r>
            <a:r>
              <a:rPr lang="es-AR" sz="1600" dirty="0">
                <a:solidFill>
                  <a:schemeClr val="tx1">
                    <a:lumMod val="20000"/>
                    <a:lumOff val="8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 e ingresar en la opción “usuario presentación solicitud”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F1C04850-8F98-49F7-B492-3CF5CD5B833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2337" y="1952494"/>
            <a:ext cx="7842245" cy="3763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904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1988BC58-BC09-4C7B-8D03-D2C0CE44BD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41328" y="1113627"/>
            <a:ext cx="1397602" cy="777204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57D612D2-9282-4571-B401-5CDB207132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0286" y="605893"/>
            <a:ext cx="1284462" cy="498284"/>
          </a:xfrm>
          <a:prstGeom prst="rect">
            <a:avLst/>
          </a:prstGeom>
        </p:spPr>
      </p:pic>
      <p:sp>
        <p:nvSpPr>
          <p:cNvPr id="6" name="Título 1">
            <a:extLst>
              <a:ext uri="{FF2B5EF4-FFF2-40B4-BE49-F238E27FC236}">
                <a16:creationId xmlns:a16="http://schemas.microsoft.com/office/drawing/2014/main" id="{4BAEFE4E-66C6-4F3F-B613-1A8D254A34BA}"/>
              </a:ext>
            </a:extLst>
          </p:cNvPr>
          <p:cNvSpPr txBox="1">
            <a:spLocks/>
          </p:cNvSpPr>
          <p:nvPr/>
        </p:nvSpPr>
        <p:spPr>
          <a:xfrm>
            <a:off x="672861" y="344348"/>
            <a:ext cx="9601199" cy="897856"/>
          </a:xfrm>
          <a:prstGeom prst="rect">
            <a:avLst/>
          </a:prstGeom>
        </p:spPr>
        <p:txBody>
          <a:bodyPr vert="horz" lIns="45720" tIns="0" rIns="45720" bIns="0" anchor="b" anchorCtr="0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800" b="1" kern="1200" cap="all" baseline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pPr marL="285750" indent="-285750" defTabSz="914400">
              <a:buFont typeface="Arial" panose="020B0604020202020204" pitchFamily="34" charset="0"/>
              <a:buChar char="•"/>
            </a:pPr>
            <a:r>
              <a:rPr lang="es-AR" sz="1600" dirty="0">
                <a:solidFill>
                  <a:schemeClr val="tx1">
                    <a:lumMod val="20000"/>
                    <a:lumOff val="8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Luego de ingresar debe informar el código de trámite para que lo ingresen los investigadores mediante su rol “banco de datos de actividades de </a:t>
            </a:r>
            <a:r>
              <a:rPr lang="es-AR" sz="1600" dirty="0" err="1">
                <a:solidFill>
                  <a:schemeClr val="tx1">
                    <a:lumMod val="20000"/>
                    <a:lumOff val="8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cyt</a:t>
            </a:r>
            <a:r>
              <a:rPr lang="es-AR" sz="1600" dirty="0">
                <a:solidFill>
                  <a:schemeClr val="tx1">
                    <a:lumMod val="20000"/>
                    <a:lumOff val="8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”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12A78A7C-3BEE-41A6-B21D-9F9B5F0656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34086" y="1712204"/>
            <a:ext cx="6078748" cy="4434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4901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1988BC58-BC09-4C7B-8D03-D2C0CE44BD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41328" y="1113627"/>
            <a:ext cx="1397602" cy="777204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57D612D2-9282-4571-B401-5CDB207132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0286" y="605893"/>
            <a:ext cx="1284462" cy="498284"/>
          </a:xfrm>
          <a:prstGeom prst="rect">
            <a:avLst/>
          </a:prstGeom>
        </p:spPr>
      </p:pic>
      <p:sp>
        <p:nvSpPr>
          <p:cNvPr id="6" name="Título 1">
            <a:extLst>
              <a:ext uri="{FF2B5EF4-FFF2-40B4-BE49-F238E27FC236}">
                <a16:creationId xmlns:a16="http://schemas.microsoft.com/office/drawing/2014/main" id="{17125F33-8FE4-44A9-8E7B-341CFF4A9DCF}"/>
              </a:ext>
            </a:extLst>
          </p:cNvPr>
          <p:cNvSpPr txBox="1">
            <a:spLocks/>
          </p:cNvSpPr>
          <p:nvPr/>
        </p:nvSpPr>
        <p:spPr>
          <a:xfrm>
            <a:off x="672861" y="344348"/>
            <a:ext cx="9601199" cy="897856"/>
          </a:xfrm>
          <a:prstGeom prst="rect">
            <a:avLst/>
          </a:prstGeom>
        </p:spPr>
        <p:txBody>
          <a:bodyPr vert="horz" lIns="45720" tIns="0" rIns="45720" bIns="0" anchor="b" anchorCtr="0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800" b="1" kern="1200" cap="all" baseline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pPr marL="285750" indent="-285750" defTabSz="914400">
              <a:buFont typeface="Arial" panose="020B0604020202020204" pitchFamily="34" charset="0"/>
              <a:buChar char="•"/>
            </a:pPr>
            <a:r>
              <a:rPr lang="es-AR" sz="1600" dirty="0">
                <a:solidFill>
                  <a:schemeClr val="tx1">
                    <a:lumMod val="20000"/>
                    <a:lumOff val="8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Ahora el participante con el código de trámite recibido del director, debe </a:t>
            </a:r>
            <a:r>
              <a:rPr lang="es-AR" sz="1600" dirty="0" err="1">
                <a:solidFill>
                  <a:schemeClr val="tx1">
                    <a:lumMod val="20000"/>
                    <a:lumOff val="8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loguearse</a:t>
            </a:r>
            <a:r>
              <a:rPr lang="es-AR" sz="1600" dirty="0">
                <a:solidFill>
                  <a:schemeClr val="tx1">
                    <a:lumMod val="20000"/>
                    <a:lumOff val="8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 en </a:t>
            </a:r>
            <a:r>
              <a:rPr lang="es-AR" sz="1600" dirty="0" err="1">
                <a:solidFill>
                  <a:schemeClr val="tx1">
                    <a:lumMod val="20000"/>
                    <a:lumOff val="8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sigeva</a:t>
            </a:r>
            <a:r>
              <a:rPr lang="es-AR" sz="1600" dirty="0">
                <a:solidFill>
                  <a:schemeClr val="tx1">
                    <a:lumMod val="20000"/>
                    <a:lumOff val="8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 e ingresar en la opción “usuario banco de datos de actividades de </a:t>
            </a:r>
            <a:r>
              <a:rPr lang="es-AR" sz="1600" dirty="0" err="1">
                <a:solidFill>
                  <a:schemeClr val="tx1">
                    <a:lumMod val="20000"/>
                    <a:lumOff val="8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cyt</a:t>
            </a:r>
            <a:r>
              <a:rPr lang="es-AR" sz="1600" dirty="0">
                <a:solidFill>
                  <a:schemeClr val="tx1">
                    <a:lumMod val="20000"/>
                    <a:lumOff val="8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”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DAAAAAC6-330C-4551-8490-1F6E0105DFE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12" y="1798213"/>
            <a:ext cx="7838095" cy="376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6645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1988BC58-BC09-4C7B-8D03-D2C0CE44BD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41328" y="1113627"/>
            <a:ext cx="1397602" cy="777204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57D612D2-9282-4571-B401-5CDB207132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0286" y="605893"/>
            <a:ext cx="1284462" cy="498284"/>
          </a:xfrm>
          <a:prstGeom prst="rect">
            <a:avLst/>
          </a:prstGeom>
        </p:spPr>
      </p:pic>
      <p:sp>
        <p:nvSpPr>
          <p:cNvPr id="7" name="Título 1">
            <a:extLst>
              <a:ext uri="{FF2B5EF4-FFF2-40B4-BE49-F238E27FC236}">
                <a16:creationId xmlns:a16="http://schemas.microsoft.com/office/drawing/2014/main" id="{D2D294D3-0074-4E23-8391-9FBCE70133C3}"/>
              </a:ext>
            </a:extLst>
          </p:cNvPr>
          <p:cNvSpPr txBox="1">
            <a:spLocks/>
          </p:cNvSpPr>
          <p:nvPr/>
        </p:nvSpPr>
        <p:spPr>
          <a:xfrm>
            <a:off x="672861" y="344348"/>
            <a:ext cx="9601199" cy="897856"/>
          </a:xfrm>
          <a:prstGeom prst="rect">
            <a:avLst/>
          </a:prstGeom>
        </p:spPr>
        <p:txBody>
          <a:bodyPr vert="horz" lIns="45720" tIns="0" rIns="45720" bIns="0" anchor="b" anchorCtr="0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800" b="1" kern="1200" cap="all" baseline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pPr marL="285750" indent="-285750" defTabSz="914400">
              <a:buFont typeface="Arial" panose="020B0604020202020204" pitchFamily="34" charset="0"/>
              <a:buChar char="•"/>
            </a:pPr>
            <a:r>
              <a:rPr lang="es-AR" sz="1600" dirty="0">
                <a:solidFill>
                  <a:schemeClr val="tx1">
                    <a:lumMod val="20000"/>
                    <a:lumOff val="8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Ya ingresado hacer </a:t>
            </a:r>
            <a:r>
              <a:rPr lang="es-AR" sz="1600" dirty="0" err="1">
                <a:solidFill>
                  <a:schemeClr val="tx1">
                    <a:lumMod val="20000"/>
                    <a:lumOff val="8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click</a:t>
            </a:r>
            <a:r>
              <a:rPr lang="es-AR" sz="1600" dirty="0">
                <a:solidFill>
                  <a:schemeClr val="tx1">
                    <a:lumMod val="20000"/>
                    <a:lumOff val="8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 arriba a la derecha en “trámite”</a:t>
            </a:r>
          </a:p>
          <a:p>
            <a:pPr marL="285750" indent="-285750" defTabSz="914400">
              <a:buFont typeface="Arial" panose="020B0604020202020204" pitchFamily="34" charset="0"/>
              <a:buChar char="•"/>
            </a:pPr>
            <a:endParaRPr lang="es-AR" sz="1600" dirty="0">
              <a:solidFill>
                <a:schemeClr val="tx1">
                  <a:lumMod val="20000"/>
                  <a:lumOff val="80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28FDF607-014E-4C6D-89F8-BFF1E89F0E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95400" y="1502229"/>
            <a:ext cx="8356120" cy="4742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4080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1988BC58-BC09-4C7B-8D03-D2C0CE44BD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41328" y="1113627"/>
            <a:ext cx="1397602" cy="777204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57D612D2-9282-4571-B401-5CDB207132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0286" y="605893"/>
            <a:ext cx="1284462" cy="498284"/>
          </a:xfrm>
          <a:prstGeom prst="rect">
            <a:avLst/>
          </a:prstGeom>
        </p:spPr>
      </p:pic>
      <p:sp>
        <p:nvSpPr>
          <p:cNvPr id="6" name="Título 1">
            <a:extLst>
              <a:ext uri="{FF2B5EF4-FFF2-40B4-BE49-F238E27FC236}">
                <a16:creationId xmlns:a16="http://schemas.microsoft.com/office/drawing/2014/main" id="{4D212ABC-5D92-44C6-ACF9-00ABDFF3BB35}"/>
              </a:ext>
            </a:extLst>
          </p:cNvPr>
          <p:cNvSpPr txBox="1">
            <a:spLocks/>
          </p:cNvSpPr>
          <p:nvPr/>
        </p:nvSpPr>
        <p:spPr>
          <a:xfrm>
            <a:off x="672861" y="344348"/>
            <a:ext cx="9601199" cy="897856"/>
          </a:xfrm>
          <a:prstGeom prst="rect">
            <a:avLst/>
          </a:prstGeom>
        </p:spPr>
        <p:txBody>
          <a:bodyPr vert="horz" lIns="45720" tIns="0" rIns="45720" bIns="0" anchor="b" anchorCtr="0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800" b="1" kern="1200" cap="all" baseline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pPr marL="285750" indent="-285750" defTabSz="914400">
              <a:buFont typeface="Arial" panose="020B0604020202020204" pitchFamily="34" charset="0"/>
              <a:buChar char="•"/>
            </a:pPr>
            <a:r>
              <a:rPr lang="es-AR" sz="1600" dirty="0">
                <a:solidFill>
                  <a:schemeClr val="tx1">
                    <a:lumMod val="20000"/>
                    <a:lumOff val="8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Introducir el código de trámite correspondiente y si es correcto darle aceptar. Previa confirmación del director nos encontraremos vinculados al proyecto.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82C86BDD-2899-4752-9703-2758FE58ACF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04598" y="2096220"/>
            <a:ext cx="8337724" cy="3631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07950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1988BC58-BC09-4C7B-8D03-D2C0CE44BD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41328" y="1113627"/>
            <a:ext cx="1397602" cy="777204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57D612D2-9282-4571-B401-5CDB207132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0286" y="605893"/>
            <a:ext cx="1284462" cy="498284"/>
          </a:xfrm>
          <a:prstGeom prst="rect">
            <a:avLst/>
          </a:prstGeom>
        </p:spPr>
      </p:pic>
      <p:sp>
        <p:nvSpPr>
          <p:cNvPr id="6" name="Título 1">
            <a:extLst>
              <a:ext uri="{FF2B5EF4-FFF2-40B4-BE49-F238E27FC236}">
                <a16:creationId xmlns:a16="http://schemas.microsoft.com/office/drawing/2014/main" id="{22134C60-8113-4A62-BEE3-1BBC4B05CCE1}"/>
              </a:ext>
            </a:extLst>
          </p:cNvPr>
          <p:cNvSpPr txBox="1">
            <a:spLocks/>
          </p:cNvSpPr>
          <p:nvPr/>
        </p:nvSpPr>
        <p:spPr>
          <a:xfrm>
            <a:off x="672861" y="344348"/>
            <a:ext cx="9601199" cy="897856"/>
          </a:xfrm>
          <a:prstGeom prst="rect">
            <a:avLst/>
          </a:prstGeom>
        </p:spPr>
        <p:txBody>
          <a:bodyPr vert="horz" lIns="45720" tIns="0" rIns="45720" bIns="0" anchor="b" anchorCtr="0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800" b="1" kern="1200" cap="all" baseline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pPr marL="285750" indent="-285750" defTabSz="914400">
              <a:buFont typeface="Arial" panose="020B0604020202020204" pitchFamily="34" charset="0"/>
              <a:buChar char="•"/>
            </a:pPr>
            <a:r>
              <a:rPr lang="es-AR" sz="1600" dirty="0" smtClean="0">
                <a:solidFill>
                  <a:schemeClr val="tx1">
                    <a:lumMod val="20000"/>
                    <a:lumOff val="8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Vuelve a entrar el </a:t>
            </a:r>
            <a:r>
              <a:rPr lang="es-AR" sz="1600" dirty="0">
                <a:solidFill>
                  <a:schemeClr val="tx1">
                    <a:lumMod val="20000"/>
                    <a:lumOff val="8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director/titular </a:t>
            </a:r>
            <a:r>
              <a:rPr lang="es-AR" sz="1600" dirty="0" smtClean="0">
                <a:solidFill>
                  <a:schemeClr val="tx1">
                    <a:lumMod val="20000"/>
                    <a:lumOff val="8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en </a:t>
            </a:r>
            <a:r>
              <a:rPr lang="es-AR" sz="1600" dirty="0">
                <a:solidFill>
                  <a:schemeClr val="tx1">
                    <a:lumMod val="20000"/>
                    <a:lumOff val="8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la opción “usuario presentación solicitud”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F1C04850-8F98-49F7-B492-3CF5CD5B833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2337" y="1952494"/>
            <a:ext cx="7842245" cy="3763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71477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1988BC58-BC09-4C7B-8D03-D2C0CE44BD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41328" y="1113627"/>
            <a:ext cx="1397602" cy="777204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57D612D2-9282-4571-B401-5CDB207132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0286" y="605893"/>
            <a:ext cx="1284462" cy="498284"/>
          </a:xfrm>
          <a:prstGeom prst="rect">
            <a:avLst/>
          </a:prstGeom>
        </p:spPr>
      </p:pic>
      <p:sp>
        <p:nvSpPr>
          <p:cNvPr id="6" name="Título 1">
            <a:extLst>
              <a:ext uri="{FF2B5EF4-FFF2-40B4-BE49-F238E27FC236}">
                <a16:creationId xmlns:a16="http://schemas.microsoft.com/office/drawing/2014/main" id="{75C1F403-0EF0-4FAD-B8F5-167C6732A2C8}"/>
              </a:ext>
            </a:extLst>
          </p:cNvPr>
          <p:cNvSpPr txBox="1">
            <a:spLocks/>
          </p:cNvSpPr>
          <p:nvPr/>
        </p:nvSpPr>
        <p:spPr>
          <a:xfrm>
            <a:off x="672861" y="344348"/>
            <a:ext cx="9601199" cy="897856"/>
          </a:xfrm>
          <a:prstGeom prst="rect">
            <a:avLst/>
          </a:prstGeom>
        </p:spPr>
        <p:txBody>
          <a:bodyPr vert="horz" lIns="45720" tIns="0" rIns="45720" bIns="0" anchor="b" anchorCtr="0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800" b="1" kern="1200" cap="all" baseline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pPr marL="285750" indent="-285750" defTabSz="914400">
              <a:buFont typeface="Arial" panose="020B0604020202020204" pitchFamily="34" charset="0"/>
              <a:buChar char="•"/>
            </a:pPr>
            <a:r>
              <a:rPr lang="es-AR" sz="1600" dirty="0" smtClean="0">
                <a:solidFill>
                  <a:schemeClr val="tx1">
                    <a:lumMod val="20000"/>
                    <a:lumOff val="8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ingresa </a:t>
            </a:r>
            <a:r>
              <a:rPr lang="es-AR" sz="1600" dirty="0">
                <a:solidFill>
                  <a:schemeClr val="tx1">
                    <a:lumMod val="20000"/>
                    <a:lumOff val="8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a “grupo de investigación</a:t>
            </a:r>
            <a:r>
              <a:rPr lang="es-AR" sz="1600" dirty="0" smtClean="0">
                <a:solidFill>
                  <a:schemeClr val="tx1">
                    <a:lumMod val="20000"/>
                    <a:lumOff val="8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”</a:t>
            </a:r>
          </a:p>
          <a:p>
            <a:pPr marL="285750" indent="-285750" defTabSz="914400">
              <a:buFont typeface="Arial" panose="020B0604020202020204" pitchFamily="34" charset="0"/>
              <a:buChar char="•"/>
            </a:pPr>
            <a:endParaRPr lang="es-AR" sz="1600" dirty="0">
              <a:solidFill>
                <a:schemeClr val="tx1">
                  <a:lumMod val="20000"/>
                  <a:lumOff val="80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B33EA11F-67A0-4C58-B403-5B435A40CD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27052" y="1502229"/>
            <a:ext cx="6492816" cy="4996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20152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1988BC58-BC09-4C7B-8D03-D2C0CE44BD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41328" y="1113627"/>
            <a:ext cx="1397602" cy="777204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57D612D2-9282-4571-B401-5CDB207132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0286" y="605893"/>
            <a:ext cx="1284462" cy="498284"/>
          </a:xfrm>
          <a:prstGeom prst="rect">
            <a:avLst/>
          </a:prstGeom>
        </p:spPr>
      </p:pic>
      <p:pic>
        <p:nvPicPr>
          <p:cNvPr id="1026" name="Picture 2" descr="F:\POWER vinculación integrate SIGEVA\capturaSIGEVA 7.1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628" y="1890831"/>
            <a:ext cx="9774238" cy="438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ítulo 1">
            <a:extLst>
              <a:ext uri="{FF2B5EF4-FFF2-40B4-BE49-F238E27FC236}">
                <a16:creationId xmlns:a16="http://schemas.microsoft.com/office/drawing/2014/main" id="{75C1F403-0EF0-4FAD-B8F5-167C6732A2C8}"/>
              </a:ext>
            </a:extLst>
          </p:cNvPr>
          <p:cNvSpPr txBox="1">
            <a:spLocks/>
          </p:cNvSpPr>
          <p:nvPr/>
        </p:nvSpPr>
        <p:spPr>
          <a:xfrm>
            <a:off x="672861" y="344348"/>
            <a:ext cx="9601199" cy="897856"/>
          </a:xfrm>
          <a:prstGeom prst="rect">
            <a:avLst/>
          </a:prstGeom>
        </p:spPr>
        <p:txBody>
          <a:bodyPr vert="horz" lIns="45720" tIns="0" rIns="45720" bIns="0" anchor="b" anchorCtr="0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800" b="1" kern="1200" cap="all" baseline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pPr marL="285750" indent="-285750" defTabSz="914400">
              <a:buFont typeface="Arial" panose="020B0604020202020204" pitchFamily="34" charset="0"/>
              <a:buChar char="•"/>
            </a:pPr>
            <a:r>
              <a:rPr lang="es-AR" sz="1600" dirty="0">
                <a:solidFill>
                  <a:schemeClr val="tx1">
                    <a:lumMod val="20000"/>
                    <a:lumOff val="8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Por último, el director </a:t>
            </a:r>
            <a:r>
              <a:rPr lang="es-AR" sz="1600" dirty="0" smtClean="0">
                <a:solidFill>
                  <a:schemeClr val="tx1">
                    <a:lumMod val="20000"/>
                    <a:lumOff val="8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debe </a:t>
            </a:r>
            <a:r>
              <a:rPr lang="es-AR" sz="1600" dirty="0">
                <a:solidFill>
                  <a:schemeClr val="tx1">
                    <a:lumMod val="20000"/>
                    <a:lumOff val="8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asignar el rol a cada participante</a:t>
            </a:r>
            <a:r>
              <a:rPr lang="es-AR" sz="1600" dirty="0" smtClean="0">
                <a:solidFill>
                  <a:schemeClr val="tx1">
                    <a:lumMod val="20000"/>
                    <a:lumOff val="8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., poner las horas de dedicación y habilitarlo para completar la vinculación</a:t>
            </a:r>
            <a:endParaRPr lang="es-AR" sz="1600" dirty="0">
              <a:solidFill>
                <a:schemeClr val="tx1">
                  <a:lumMod val="20000"/>
                  <a:lumOff val="80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37199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Personalizado 1">
      <a:dk1>
        <a:srgbClr val="0070C0"/>
      </a:dk1>
      <a:lt1>
        <a:sysClr val="window" lastClr="FFFFFF"/>
      </a:lt1>
      <a:dk2>
        <a:srgbClr val="7096D2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5138</TotalTime>
  <Words>180</Words>
  <Application>Microsoft Office PowerPoint</Application>
  <PresentationFormat>Panorámica</PresentationFormat>
  <Paragraphs>11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8" baseType="lpstr">
      <vt:lpstr>Arial</vt:lpstr>
      <vt:lpstr>Calibri</vt:lpstr>
      <vt:lpstr>Copperplate Gothic Bold</vt:lpstr>
      <vt:lpstr>Segoe UI Semibold</vt:lpstr>
      <vt:lpstr>Trebuchet MS</vt:lpstr>
      <vt:lpstr>Wingdings</vt:lpstr>
      <vt:lpstr>Wingdings 2</vt:lpstr>
      <vt:lpstr>Opulento</vt:lpstr>
      <vt:lpstr>SECRETARÍA DE CIENCIA Y TECNOLOGÍA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¡Muchas gracias!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UNIVERSIDAD DE MORÓN</dc:title>
  <dc:creator>jvasquez</dc:creator>
  <cp:lastModifiedBy>super</cp:lastModifiedBy>
  <cp:revision>258</cp:revision>
  <dcterms:created xsi:type="dcterms:W3CDTF">2019-07-16T13:18:44Z</dcterms:created>
  <dcterms:modified xsi:type="dcterms:W3CDTF">2021-10-26T20:07:56Z</dcterms:modified>
</cp:coreProperties>
</file>